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17"/>
  </p:notesMasterIdLst>
  <p:sldIdLst>
    <p:sldId id="256" r:id="rId5"/>
    <p:sldId id="257" r:id="rId6"/>
    <p:sldId id="258" r:id="rId7"/>
    <p:sldId id="266" r:id="rId8"/>
    <p:sldId id="259" r:id="rId9"/>
    <p:sldId id="262" r:id="rId10"/>
    <p:sldId id="260" r:id="rId11"/>
    <p:sldId id="261" r:id="rId12"/>
    <p:sldId id="263" r:id="rId13"/>
    <p:sldId id="265" r:id="rId14"/>
    <p:sldId id="264" r:id="rId15"/>
    <p:sldId id="267" r:id="rId16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E0CE5-81C6-4A8B-A0B5-070694DC4ECC}" type="datetimeFigureOut">
              <a:rPr lang="hu-HU" smtClean="0"/>
              <a:t>2018.10.17.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C55E2-3B6F-46C5-A5D0-A277BB08F8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83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8" name="Téglalap 7"/>
          <p:cNvSpPr/>
          <p:nvPr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0487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6AE97D-8CE4-43C2-8077-A11C74A6D624}" type="datetime1">
              <a:rPr lang="hu-HU" smtClean="0"/>
              <a:t>2018.10.17.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7E3F07-4047-42C5-BD27-6612D74799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15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B6FBE3-AC5C-4757-A656-6E43D06740D2}" type="datetime1">
              <a:rPr lang="hu-HU" smtClean="0"/>
              <a:t>2018.10.17.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7E3F07-4047-42C5-BD27-6612D74799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7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997205-7E23-4352-AFDE-818CA4A74F31}" type="datetime1">
              <a:rPr lang="hu-HU" smtClean="0"/>
              <a:t>2018.10.17.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7E3F07-4047-42C5-BD27-6612D74799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36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9" name="Téglalap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EBFFAE-7CAA-4FFC-8CFC-CCC0508D56AC}" type="datetime1">
              <a:rPr lang="hu-HU" smtClean="0"/>
              <a:t>2018.10.17.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7E3F07-4047-42C5-BD27-6612D74799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03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C18A9D-9BA2-4D51-91E4-5DF6536C0EED}" type="datetime1">
              <a:rPr lang="hu-HU" smtClean="0"/>
              <a:t>2018.10.17.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7E3F07-4047-42C5-BD27-6612D74799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74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008D1F-3021-45F8-965B-65C0199F55FC}" type="datetime1">
              <a:rPr lang="hu-HU" smtClean="0"/>
              <a:t>2018.10.17.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7E3F07-4047-42C5-BD27-6612D74799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16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DC5D32-BD18-424B-B86D-54B93B4967CA}" type="datetime1">
              <a:rPr lang="hu-HU" smtClean="0"/>
              <a:t>2018.10.17.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7E3F07-4047-42C5-BD27-6612D74799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58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0" name="Téglalap 9"/>
          <p:cNvSpPr/>
          <p:nvPr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6A4BD4-8398-404B-B547-CDA45D76B8CE}" type="datetime1">
              <a:rPr lang="hu-HU" smtClean="0"/>
              <a:t>2018.10.17.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7E3F07-4047-42C5-BD27-6612D74799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1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E279EA-A821-4FE7-BFD3-D60BD06F32EF}" type="datetime1">
              <a:rPr lang="hu-HU" smtClean="0"/>
              <a:t>2018.10.17.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67E3F07-4047-42C5-BD27-6612D7479925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72017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608B724-89FD-4941-A2A9-3E96BA319C5E}" type="datetime1">
              <a:rPr lang="hu-HU" smtClean="0"/>
              <a:t>2018.10.17.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67E3F07-4047-42C5-BD27-6612D7479925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162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50377" y="1038776"/>
            <a:ext cx="10058400" cy="2743200"/>
          </a:xfrm>
        </p:spPr>
        <p:txBody>
          <a:bodyPr/>
          <a:lstStyle/>
          <a:p>
            <a:r>
              <a:rPr lang="hu-HU" dirty="0"/>
              <a:t>A BRIS jogi háttere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A406C74-C1C8-464C-BD47-BF5D56C34C82}"/>
              </a:ext>
            </a:extLst>
          </p:cNvPr>
          <p:cNvSpPr txBox="1"/>
          <p:nvPr/>
        </p:nvSpPr>
        <p:spPr>
          <a:xfrm>
            <a:off x="8052737" y="5204687"/>
            <a:ext cx="3965943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hu-HU" sz="2000" b="1" cap="all" dirty="0">
                <a:solidFill>
                  <a:schemeClr val="accent1">
                    <a:lumMod val="75000"/>
                  </a:schemeClr>
                </a:solidFill>
              </a:rPr>
              <a:t>Dr. Ződi Zsolt 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hu-HU" b="1" cap="all" dirty="0">
                <a:solidFill>
                  <a:schemeClr val="accent1">
                    <a:lumMod val="75000"/>
                  </a:schemeClr>
                </a:solidFill>
              </a:rPr>
              <a:t>2018.10.19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475914E-5E6C-4D1C-AF34-35DB4CE0A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08"/>
            <a:ext cx="5124993" cy="132870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A51CFD4-E631-4DEC-9BC6-0B9B0F824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2" y="0"/>
            <a:ext cx="2995748" cy="20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9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7FA8A295-D1D0-4CF8-927D-5344DB677F0A}"/>
              </a:ext>
            </a:extLst>
          </p:cNvPr>
          <p:cNvGrpSpPr/>
          <p:nvPr/>
        </p:nvGrpSpPr>
        <p:grpSpPr>
          <a:xfrm>
            <a:off x="2167103" y="1181978"/>
            <a:ext cx="7650896" cy="4180460"/>
            <a:chOff x="1169576" y="891032"/>
            <a:chExt cx="7650896" cy="4180460"/>
          </a:xfrm>
        </p:grpSpPr>
        <p:cxnSp>
          <p:nvCxnSpPr>
            <p:cNvPr id="5" name="Straight Connector 126">
              <a:extLst>
                <a:ext uri="{FF2B5EF4-FFF2-40B4-BE49-F238E27FC236}">
                  <a16:creationId xmlns:a16="http://schemas.microsoft.com/office/drawing/2014/main" id="{B123C368-F261-4801-BA1E-931CE0EC2722}"/>
                </a:ext>
              </a:extLst>
            </p:cNvPr>
            <p:cNvCxnSpPr/>
            <p:nvPr/>
          </p:nvCxnSpPr>
          <p:spPr bwMode="auto">
            <a:xfrm flipV="1">
              <a:off x="2800069" y="2666737"/>
              <a:ext cx="0" cy="853353"/>
            </a:xfrm>
            <a:prstGeom prst="line">
              <a:avLst/>
            </a:prstGeom>
            <a:noFill/>
            <a:ln w="3810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128">
              <a:extLst>
                <a:ext uri="{FF2B5EF4-FFF2-40B4-BE49-F238E27FC236}">
                  <a16:creationId xmlns:a16="http://schemas.microsoft.com/office/drawing/2014/main" id="{CED181CF-70B1-486E-AD61-351F2978AEA1}"/>
                </a:ext>
              </a:extLst>
            </p:cNvPr>
            <p:cNvCxnSpPr/>
            <p:nvPr/>
          </p:nvCxnSpPr>
          <p:spPr bwMode="auto">
            <a:xfrm flipV="1">
              <a:off x="3799628" y="3363838"/>
              <a:ext cx="1181239" cy="672214"/>
            </a:xfrm>
            <a:prstGeom prst="line">
              <a:avLst/>
            </a:prstGeom>
            <a:noFill/>
            <a:ln w="3810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129">
              <a:extLst>
                <a:ext uri="{FF2B5EF4-FFF2-40B4-BE49-F238E27FC236}">
                  <a16:creationId xmlns:a16="http://schemas.microsoft.com/office/drawing/2014/main" id="{63AB0495-3904-4ACE-82EA-71C22CEBC356}"/>
                </a:ext>
              </a:extLst>
            </p:cNvPr>
            <p:cNvCxnSpPr/>
            <p:nvPr/>
          </p:nvCxnSpPr>
          <p:spPr bwMode="auto">
            <a:xfrm flipV="1">
              <a:off x="5571337" y="2824988"/>
              <a:ext cx="1277676" cy="417085"/>
            </a:xfrm>
            <a:prstGeom prst="line">
              <a:avLst/>
            </a:prstGeom>
            <a:noFill/>
            <a:ln w="3810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135">
              <a:extLst>
                <a:ext uri="{FF2B5EF4-FFF2-40B4-BE49-F238E27FC236}">
                  <a16:creationId xmlns:a16="http://schemas.microsoft.com/office/drawing/2014/main" id="{8427EDE9-5C10-4239-A8BE-56F9D1D4314F}"/>
                </a:ext>
              </a:extLst>
            </p:cNvPr>
            <p:cNvCxnSpPr/>
            <p:nvPr/>
          </p:nvCxnSpPr>
          <p:spPr bwMode="auto">
            <a:xfrm flipV="1">
              <a:off x="5553333" y="1432605"/>
              <a:ext cx="1341726" cy="1710784"/>
            </a:xfrm>
            <a:prstGeom prst="line">
              <a:avLst/>
            </a:prstGeom>
            <a:noFill/>
            <a:ln w="3810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lg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C44EF48C-948C-4360-A12E-DEB00795A2CA}"/>
                </a:ext>
              </a:extLst>
            </p:cNvPr>
            <p:cNvSpPr/>
            <p:nvPr/>
          </p:nvSpPr>
          <p:spPr bwMode="auto">
            <a:xfrm>
              <a:off x="7338568" y="4587974"/>
              <a:ext cx="1481904" cy="4835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tlCol="0" anchor="t"/>
            <a:lstStyle/>
            <a:p>
              <a:pPr algn="ctr"/>
              <a:endParaRPr lang="en-US" sz="1100" b="0" dirty="0">
                <a:solidFill>
                  <a:srgbClr val="646567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grpSp>
          <p:nvGrpSpPr>
            <p:cNvPr id="10" name="Group 36">
              <a:extLst>
                <a:ext uri="{FF2B5EF4-FFF2-40B4-BE49-F238E27FC236}">
                  <a16:creationId xmlns:a16="http://schemas.microsoft.com/office/drawing/2014/main" id="{3290A836-637B-48D2-A1ED-88D84B45C2FF}"/>
                </a:ext>
              </a:extLst>
            </p:cNvPr>
            <p:cNvGrpSpPr/>
            <p:nvPr/>
          </p:nvGrpSpPr>
          <p:grpSpPr>
            <a:xfrm>
              <a:off x="1169576" y="2302963"/>
              <a:ext cx="768825" cy="768825"/>
              <a:chOff x="2907302" y="1851670"/>
              <a:chExt cx="1152128" cy="1152128"/>
            </a:xfrm>
          </p:grpSpPr>
          <p:sp>
            <p:nvSpPr>
              <p:cNvPr id="238" name="Oval 24">
                <a:extLst>
                  <a:ext uri="{FF2B5EF4-FFF2-40B4-BE49-F238E27FC236}">
                    <a16:creationId xmlns:a16="http://schemas.microsoft.com/office/drawing/2014/main" id="{9C8B6601-BFC8-480A-A70B-4AE29A516480}"/>
                  </a:ext>
                </a:extLst>
              </p:cNvPr>
              <p:cNvSpPr/>
              <p:nvPr/>
            </p:nvSpPr>
            <p:spPr bwMode="auto">
              <a:xfrm>
                <a:off x="2907302" y="1851670"/>
                <a:ext cx="1152128" cy="1152128"/>
              </a:xfrm>
              <a:prstGeom prst="ellipse">
                <a:avLst/>
              </a:prstGeom>
              <a:solidFill>
                <a:srgbClr val="FDD511"/>
              </a:solidFill>
              <a:ln>
                <a:noFill/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239" name="Arc 26">
                <a:extLst>
                  <a:ext uri="{FF2B5EF4-FFF2-40B4-BE49-F238E27FC236}">
                    <a16:creationId xmlns:a16="http://schemas.microsoft.com/office/drawing/2014/main" id="{A218261F-4ACF-467D-9811-108DCC88DD0C}"/>
                  </a:ext>
                </a:extLst>
              </p:cNvPr>
              <p:cNvSpPr/>
              <p:nvPr/>
            </p:nvSpPr>
            <p:spPr bwMode="auto">
              <a:xfrm rot="8100000">
                <a:off x="3125473" y="2054888"/>
                <a:ext cx="715784" cy="745693"/>
              </a:xfrm>
              <a:prstGeom prst="arc">
                <a:avLst>
                  <a:gd name="adj1" fmla="val 15749768"/>
                  <a:gd name="adj2" fmla="val 650791"/>
                </a:avLst>
              </a:prstGeom>
              <a:noFill/>
              <a:ln w="57150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US"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</p:grpSp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C3CD9BEA-142A-4E05-9A11-909D8E125EAD}"/>
                </a:ext>
              </a:extLst>
            </p:cNvPr>
            <p:cNvGrpSpPr/>
            <p:nvPr/>
          </p:nvGrpSpPr>
          <p:grpSpPr>
            <a:xfrm>
              <a:off x="2125787" y="1879417"/>
              <a:ext cx="1348563" cy="1124047"/>
              <a:chOff x="4646372" y="2322749"/>
              <a:chExt cx="2947095" cy="2456447"/>
            </a:xfrm>
          </p:grpSpPr>
          <p:sp>
            <p:nvSpPr>
              <p:cNvPr id="231" name="Isosceles Triangle 231">
                <a:extLst>
                  <a:ext uri="{FF2B5EF4-FFF2-40B4-BE49-F238E27FC236}">
                    <a16:creationId xmlns:a16="http://schemas.microsoft.com/office/drawing/2014/main" id="{1C4C8B21-217B-4557-B135-402626A3F350}"/>
                  </a:ext>
                </a:extLst>
              </p:cNvPr>
              <p:cNvSpPr/>
              <p:nvPr/>
            </p:nvSpPr>
            <p:spPr bwMode="auto">
              <a:xfrm>
                <a:off x="5598618" y="3578528"/>
                <a:ext cx="1036941" cy="1200668"/>
              </a:xfrm>
              <a:prstGeom prst="triangle">
                <a:avLst/>
              </a:prstGeom>
              <a:solidFill>
                <a:srgbClr val="397DC0"/>
              </a:solidFill>
              <a:ln>
                <a:noFill/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232" name="Rectangle 233">
                <a:extLst>
                  <a:ext uri="{FF2B5EF4-FFF2-40B4-BE49-F238E27FC236}">
                    <a16:creationId xmlns:a16="http://schemas.microsoft.com/office/drawing/2014/main" id="{1B2DFE05-E438-4611-AD21-5926D898C4E9}"/>
                  </a:ext>
                </a:extLst>
              </p:cNvPr>
              <p:cNvSpPr/>
              <p:nvPr/>
            </p:nvSpPr>
            <p:spPr bwMode="auto">
              <a:xfrm>
                <a:off x="5465010" y="3290749"/>
                <a:ext cx="1309820" cy="1745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233" name="Rounded Rectangle 234">
                <a:extLst>
                  <a:ext uri="{FF2B5EF4-FFF2-40B4-BE49-F238E27FC236}">
                    <a16:creationId xmlns:a16="http://schemas.microsoft.com/office/drawing/2014/main" id="{11193C5E-E0F8-4A90-8FC3-4527077751FE}"/>
                  </a:ext>
                </a:extLst>
              </p:cNvPr>
              <p:cNvSpPr/>
              <p:nvPr/>
            </p:nvSpPr>
            <p:spPr bwMode="auto">
              <a:xfrm>
                <a:off x="4646372" y="2322749"/>
                <a:ext cx="2947095" cy="1948935"/>
              </a:xfrm>
              <a:prstGeom prst="roundRect">
                <a:avLst>
                  <a:gd name="adj" fmla="val 8147"/>
                </a:avLst>
              </a:prstGeom>
              <a:solidFill>
                <a:srgbClr val="397DC0"/>
              </a:solidFill>
              <a:ln>
                <a:noFill/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234" name="Rounded Rectangle 235">
                <a:extLst>
                  <a:ext uri="{FF2B5EF4-FFF2-40B4-BE49-F238E27FC236}">
                    <a16:creationId xmlns:a16="http://schemas.microsoft.com/office/drawing/2014/main" id="{51988E66-6C3C-41A8-9030-DE805406C065}"/>
                  </a:ext>
                </a:extLst>
              </p:cNvPr>
              <p:cNvSpPr/>
              <p:nvPr/>
            </p:nvSpPr>
            <p:spPr bwMode="auto">
              <a:xfrm>
                <a:off x="4695475" y="2384210"/>
                <a:ext cx="2834186" cy="1826017"/>
              </a:xfrm>
              <a:prstGeom prst="roundRect">
                <a:avLst>
                  <a:gd name="adj" fmla="val 8147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grpSp>
            <p:nvGrpSpPr>
              <p:cNvPr id="235" name="Group 236">
                <a:extLst>
                  <a:ext uri="{FF2B5EF4-FFF2-40B4-BE49-F238E27FC236}">
                    <a16:creationId xmlns:a16="http://schemas.microsoft.com/office/drawing/2014/main" id="{A44F18D8-880B-4978-9172-E3EE7CC23191}"/>
                  </a:ext>
                </a:extLst>
              </p:cNvPr>
              <p:cNvGrpSpPr/>
              <p:nvPr/>
            </p:nvGrpSpPr>
            <p:grpSpPr>
              <a:xfrm>
                <a:off x="5099470" y="2919085"/>
                <a:ext cx="2046592" cy="717739"/>
                <a:chOff x="1007603" y="2266282"/>
                <a:chExt cx="2700298" cy="946992"/>
              </a:xfrm>
            </p:grpSpPr>
            <p:sp>
              <p:nvSpPr>
                <p:cNvPr id="236" name="Rounded Rectangle 237">
                  <a:extLst>
                    <a:ext uri="{FF2B5EF4-FFF2-40B4-BE49-F238E27FC236}">
                      <a16:creationId xmlns:a16="http://schemas.microsoft.com/office/drawing/2014/main" id="{D1ABBED6-0CEE-4A97-B691-994AF98CB442}"/>
                    </a:ext>
                  </a:extLst>
                </p:cNvPr>
                <p:cNvSpPr/>
                <p:nvPr/>
              </p:nvSpPr>
              <p:spPr bwMode="auto">
                <a:xfrm>
                  <a:off x="1007603" y="2340229"/>
                  <a:ext cx="2700298" cy="873045"/>
                </a:xfrm>
                <a:prstGeom prst="roundRect">
                  <a:avLst/>
                </a:prstGeom>
                <a:solidFill>
                  <a:srgbClr val="397DC0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237" name="Title 1">
                  <a:extLst>
                    <a:ext uri="{FF2B5EF4-FFF2-40B4-BE49-F238E27FC236}">
                      <a16:creationId xmlns:a16="http://schemas.microsoft.com/office/drawing/2014/main" id="{BFF2F43F-A8F0-40E9-BD1C-C7A37C10072B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084261" y="2266282"/>
                  <a:ext cx="2532000" cy="402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000" tIns="45720" rIns="3600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rgbClr val="646567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646567"/>
                      </a:solidFill>
                      <a:latin typeface="Verdana" charset="0"/>
                    </a:defRPr>
                  </a:lvl2pPr>
                  <a:lvl3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646567"/>
                      </a:solidFill>
                      <a:latin typeface="Verdana" charset="0"/>
                    </a:defRPr>
                  </a:lvl3pPr>
                  <a:lvl4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646567"/>
                      </a:solidFill>
                      <a:latin typeface="Verdana" charset="0"/>
                    </a:defRPr>
                  </a:lvl4pPr>
                  <a:lvl5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646567"/>
                      </a:solidFill>
                      <a:latin typeface="Verdana" charset="0"/>
                    </a:defRPr>
                  </a:lvl5pPr>
                  <a:lvl6pPr marL="611951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250" b="1">
                      <a:solidFill>
                        <a:srgbClr val="0F5494"/>
                      </a:solidFill>
                      <a:latin typeface="Verdana" charset="0"/>
                    </a:defRPr>
                  </a:lvl6pPr>
                  <a:lvl7pPr marL="954833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250" b="1">
                      <a:solidFill>
                        <a:srgbClr val="0F5494"/>
                      </a:solidFill>
                      <a:latin typeface="Verdana" charset="0"/>
                    </a:defRPr>
                  </a:lvl7pPr>
                  <a:lvl8pPr marL="1297715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250" b="1">
                      <a:solidFill>
                        <a:srgbClr val="0F5494"/>
                      </a:solidFill>
                      <a:latin typeface="Verdana" charset="0"/>
                    </a:defRPr>
                  </a:lvl8pPr>
                  <a:lvl9pPr marL="1640599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250" b="1">
                      <a:solidFill>
                        <a:srgbClr val="0F5494"/>
                      </a:solidFill>
                      <a:latin typeface="Verdana" charset="0"/>
                    </a:defRPr>
                  </a:lvl9pPr>
                </a:lstStyle>
                <a:p>
                  <a:pPr algn="ctr"/>
                  <a:r>
                    <a:rPr lang="hu-HU" sz="700" dirty="0">
                      <a:solidFill>
                        <a:schemeClr val="bg1"/>
                      </a:solidFill>
                      <a:latin typeface="Open Sans" charset="0"/>
                      <a:ea typeface="Open Sans" charset="0"/>
                      <a:cs typeface="Open Sans" charset="0"/>
                    </a:rPr>
                    <a:t>Német</a:t>
                  </a:r>
                  <a:r>
                    <a:rPr lang="en-US" sz="700" dirty="0">
                      <a:solidFill>
                        <a:schemeClr val="bg1"/>
                      </a:solidFill>
                      <a:latin typeface="Open Sans" charset="0"/>
                      <a:ea typeface="Open Sans" charset="0"/>
                      <a:cs typeface="Open Sans" charset="0"/>
                    </a:rPr>
                    <a:t> </a:t>
                  </a:r>
                </a:p>
                <a:p>
                  <a:pPr algn="ctr"/>
                  <a:r>
                    <a:rPr lang="hu-HU" sz="700" dirty="0">
                      <a:solidFill>
                        <a:schemeClr val="bg1"/>
                      </a:solidFill>
                      <a:latin typeface="Open Sans" charset="0"/>
                      <a:ea typeface="Open Sans" charset="0"/>
                      <a:cs typeface="Open Sans" charset="0"/>
                    </a:rPr>
                    <a:t>Cégnyilvántartás</a:t>
                  </a:r>
                  <a:r>
                    <a:rPr lang="en-US" sz="700" dirty="0">
                      <a:solidFill>
                        <a:schemeClr val="bg1"/>
                      </a:solidFill>
                      <a:latin typeface="Open Sans" charset="0"/>
                      <a:ea typeface="Open Sans" charset="0"/>
                      <a:cs typeface="Open Sans" charset="0"/>
                    </a:rPr>
                    <a:t> </a:t>
                  </a:r>
                </a:p>
              </p:txBody>
            </p:sp>
          </p:grpSp>
        </p:grpSp>
        <p:grpSp>
          <p:nvGrpSpPr>
            <p:cNvPr id="12" name="Group 47">
              <a:extLst>
                <a:ext uri="{FF2B5EF4-FFF2-40B4-BE49-F238E27FC236}">
                  <a16:creationId xmlns:a16="http://schemas.microsoft.com/office/drawing/2014/main" id="{879DE726-BB8A-4C69-9A9D-21393200755C}"/>
                </a:ext>
              </a:extLst>
            </p:cNvPr>
            <p:cNvGrpSpPr/>
            <p:nvPr/>
          </p:nvGrpSpPr>
          <p:grpSpPr>
            <a:xfrm>
              <a:off x="2261713" y="3646062"/>
              <a:ext cx="1112615" cy="1230083"/>
              <a:chOff x="7396967" y="2083919"/>
              <a:chExt cx="1248670" cy="1380502"/>
            </a:xfrm>
          </p:grpSpPr>
          <p:grpSp>
            <p:nvGrpSpPr>
              <p:cNvPr id="216" name="Group 48">
                <a:extLst>
                  <a:ext uri="{FF2B5EF4-FFF2-40B4-BE49-F238E27FC236}">
                    <a16:creationId xmlns:a16="http://schemas.microsoft.com/office/drawing/2014/main" id="{D2F88950-963E-4C8E-A21C-2742DA888AB3}"/>
                  </a:ext>
                </a:extLst>
              </p:cNvPr>
              <p:cNvGrpSpPr/>
              <p:nvPr/>
            </p:nvGrpSpPr>
            <p:grpSpPr>
              <a:xfrm>
                <a:off x="7680824" y="2083919"/>
                <a:ext cx="680956" cy="881885"/>
                <a:chOff x="5868144" y="2554187"/>
                <a:chExt cx="680956" cy="881885"/>
              </a:xfrm>
            </p:grpSpPr>
            <p:grpSp>
              <p:nvGrpSpPr>
                <p:cNvPr id="218" name="Group 50">
                  <a:extLst>
                    <a:ext uri="{FF2B5EF4-FFF2-40B4-BE49-F238E27FC236}">
                      <a16:creationId xmlns:a16="http://schemas.microsoft.com/office/drawing/2014/main" id="{ECF9F462-09CE-46AE-BFF7-5919A0FF3B98}"/>
                    </a:ext>
                  </a:extLst>
                </p:cNvPr>
                <p:cNvGrpSpPr/>
                <p:nvPr/>
              </p:nvGrpSpPr>
              <p:grpSpPr>
                <a:xfrm>
                  <a:off x="5868144" y="2976985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228" name="Oval 60">
                    <a:extLst>
                      <a:ext uri="{FF2B5EF4-FFF2-40B4-BE49-F238E27FC236}">
                        <a16:creationId xmlns:a16="http://schemas.microsoft.com/office/drawing/2014/main" id="{B51C671F-5699-4BE9-9BBD-C9F441BA93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229" name="Rectangle 61">
                    <a:extLst>
                      <a:ext uri="{FF2B5EF4-FFF2-40B4-BE49-F238E27FC236}">
                        <a16:creationId xmlns:a16="http://schemas.microsoft.com/office/drawing/2014/main" id="{DEECB36A-E661-49D6-9149-0B346E210AE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230" name="Oval 62">
                    <a:extLst>
                      <a:ext uri="{FF2B5EF4-FFF2-40B4-BE49-F238E27FC236}">
                        <a16:creationId xmlns:a16="http://schemas.microsoft.com/office/drawing/2014/main" id="{BCEA12B1-D635-432D-9DF7-F3E9634E87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219" name="Group 51">
                  <a:extLst>
                    <a:ext uri="{FF2B5EF4-FFF2-40B4-BE49-F238E27FC236}">
                      <a16:creationId xmlns:a16="http://schemas.microsoft.com/office/drawing/2014/main" id="{94547C4F-9424-4F43-A3E2-EEF6246E2B4C}"/>
                    </a:ext>
                  </a:extLst>
                </p:cNvPr>
                <p:cNvGrpSpPr/>
                <p:nvPr/>
              </p:nvGrpSpPr>
              <p:grpSpPr>
                <a:xfrm>
                  <a:off x="5868144" y="27969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225" name="Oval 57">
                    <a:extLst>
                      <a:ext uri="{FF2B5EF4-FFF2-40B4-BE49-F238E27FC236}">
                        <a16:creationId xmlns:a16="http://schemas.microsoft.com/office/drawing/2014/main" id="{8DF1BD41-1288-4BEB-962C-F1C1292E5C3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226" name="Rectangle 58">
                    <a:extLst>
                      <a:ext uri="{FF2B5EF4-FFF2-40B4-BE49-F238E27FC236}">
                        <a16:creationId xmlns:a16="http://schemas.microsoft.com/office/drawing/2014/main" id="{2400E125-30F4-4BD5-809B-96AE0966489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227" name="Oval 59">
                    <a:extLst>
                      <a:ext uri="{FF2B5EF4-FFF2-40B4-BE49-F238E27FC236}">
                        <a16:creationId xmlns:a16="http://schemas.microsoft.com/office/drawing/2014/main" id="{5DD0E005-BC1F-4CE6-A9B5-8021A36E6B4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220" name="Group 52">
                  <a:extLst>
                    <a:ext uri="{FF2B5EF4-FFF2-40B4-BE49-F238E27FC236}">
                      <a16:creationId xmlns:a16="http://schemas.microsoft.com/office/drawing/2014/main" id="{845E88AD-6237-479A-AE11-8647B78D99FE}"/>
                    </a:ext>
                  </a:extLst>
                </p:cNvPr>
                <p:cNvGrpSpPr/>
                <p:nvPr/>
              </p:nvGrpSpPr>
              <p:grpSpPr>
                <a:xfrm>
                  <a:off x="5868144" y="26052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222" name="Oval 54">
                    <a:extLst>
                      <a:ext uri="{FF2B5EF4-FFF2-40B4-BE49-F238E27FC236}">
                        <a16:creationId xmlns:a16="http://schemas.microsoft.com/office/drawing/2014/main" id="{86E82A46-33B0-4CBF-A711-306D6519EF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223" name="Rectangle 55">
                    <a:extLst>
                      <a:ext uri="{FF2B5EF4-FFF2-40B4-BE49-F238E27FC236}">
                        <a16:creationId xmlns:a16="http://schemas.microsoft.com/office/drawing/2014/main" id="{27D16901-D184-48B2-9192-0A290BE515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224" name="Oval 56">
                    <a:extLst>
                      <a:ext uri="{FF2B5EF4-FFF2-40B4-BE49-F238E27FC236}">
                        <a16:creationId xmlns:a16="http://schemas.microsoft.com/office/drawing/2014/main" id="{6173ADDC-B879-49A6-8F90-A1613444CB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sp>
              <p:nvSpPr>
                <p:cNvPr id="221" name="Oval 53">
                  <a:extLst>
                    <a:ext uri="{FF2B5EF4-FFF2-40B4-BE49-F238E27FC236}">
                      <a16:creationId xmlns:a16="http://schemas.microsoft.com/office/drawing/2014/main" id="{E9443C3E-D4A8-40D7-A438-9B2A58AC6994}"/>
                    </a:ext>
                  </a:extLst>
                </p:cNvPr>
                <p:cNvSpPr/>
                <p:nvPr/>
              </p:nvSpPr>
              <p:spPr bwMode="auto">
                <a:xfrm>
                  <a:off x="5868144" y="2554187"/>
                  <a:ext cx="680956" cy="314845"/>
                </a:xfrm>
                <a:prstGeom prst="ellipse">
                  <a:avLst/>
                </a:prstGeom>
                <a:solidFill>
                  <a:srgbClr val="397DC0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sp>
            <p:nvSpPr>
              <p:cNvPr id="217" name="Title 1">
                <a:extLst>
                  <a:ext uri="{FF2B5EF4-FFF2-40B4-BE49-F238E27FC236}">
                    <a16:creationId xmlns:a16="http://schemas.microsoft.com/office/drawing/2014/main" id="{AE55DB59-F485-446D-8E68-0D56469020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396967" y="2975275"/>
                <a:ext cx="1248670" cy="4891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36000" tIns="45720" rIns="3600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646567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5pPr>
                <a:lvl6pPr marL="611951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6pPr>
                <a:lvl7pPr marL="954833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7pPr>
                <a:lvl8pPr marL="1297715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8pPr>
                <a:lvl9pPr marL="1640599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9pPr>
              </a:lstStyle>
              <a:p>
                <a:pPr algn="ctr"/>
                <a:r>
                  <a:rPr lang="hu-HU" sz="1200" b="0" dirty="0">
                    <a:solidFill>
                      <a:srgbClr val="397DC0"/>
                    </a:solidFill>
                    <a:latin typeface="Open Sans" charset="0"/>
                    <a:ea typeface="Open Sans" charset="0"/>
                    <a:cs typeface="Open Sans" charset="0"/>
                  </a:rPr>
                  <a:t>Németország</a:t>
                </a:r>
                <a:endParaRPr lang="nl-BE" sz="1200" b="0" dirty="0">
                  <a:solidFill>
                    <a:srgbClr val="397DC0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</p:grpSp>
        <p:grpSp>
          <p:nvGrpSpPr>
            <p:cNvPr id="13" name="Group 77">
              <a:extLst>
                <a:ext uri="{FF2B5EF4-FFF2-40B4-BE49-F238E27FC236}">
                  <a16:creationId xmlns:a16="http://schemas.microsoft.com/office/drawing/2014/main" id="{29AAE179-BDE0-4873-A039-765165E862BD}"/>
                </a:ext>
              </a:extLst>
            </p:cNvPr>
            <p:cNvGrpSpPr/>
            <p:nvPr/>
          </p:nvGrpSpPr>
          <p:grpSpPr>
            <a:xfrm>
              <a:off x="7267975" y="3646062"/>
              <a:ext cx="1112615" cy="1230083"/>
              <a:chOff x="7396967" y="2083919"/>
              <a:chExt cx="1248670" cy="1380502"/>
            </a:xfrm>
          </p:grpSpPr>
          <p:grpSp>
            <p:nvGrpSpPr>
              <p:cNvPr id="201" name="Group 78">
                <a:extLst>
                  <a:ext uri="{FF2B5EF4-FFF2-40B4-BE49-F238E27FC236}">
                    <a16:creationId xmlns:a16="http://schemas.microsoft.com/office/drawing/2014/main" id="{161DF3AF-BDF5-4063-9A14-37C2272618E4}"/>
                  </a:ext>
                </a:extLst>
              </p:cNvPr>
              <p:cNvGrpSpPr/>
              <p:nvPr/>
            </p:nvGrpSpPr>
            <p:grpSpPr>
              <a:xfrm>
                <a:off x="7680824" y="2083919"/>
                <a:ext cx="680956" cy="881885"/>
                <a:chOff x="5868144" y="2554187"/>
                <a:chExt cx="680956" cy="881885"/>
              </a:xfrm>
            </p:grpSpPr>
            <p:grpSp>
              <p:nvGrpSpPr>
                <p:cNvPr id="203" name="Group 80">
                  <a:extLst>
                    <a:ext uri="{FF2B5EF4-FFF2-40B4-BE49-F238E27FC236}">
                      <a16:creationId xmlns:a16="http://schemas.microsoft.com/office/drawing/2014/main" id="{155C4858-DAF3-46CA-B2A1-33A8F99FAF90}"/>
                    </a:ext>
                  </a:extLst>
                </p:cNvPr>
                <p:cNvGrpSpPr/>
                <p:nvPr/>
              </p:nvGrpSpPr>
              <p:grpSpPr>
                <a:xfrm>
                  <a:off x="5868144" y="2976985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213" name="Oval 90">
                    <a:extLst>
                      <a:ext uri="{FF2B5EF4-FFF2-40B4-BE49-F238E27FC236}">
                        <a16:creationId xmlns:a16="http://schemas.microsoft.com/office/drawing/2014/main" id="{E257FD5B-7CCA-435A-9349-C4040884F5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214" name="Rectangle 91">
                    <a:extLst>
                      <a:ext uri="{FF2B5EF4-FFF2-40B4-BE49-F238E27FC236}">
                        <a16:creationId xmlns:a16="http://schemas.microsoft.com/office/drawing/2014/main" id="{79CAC672-1E79-4E57-B17B-CBA848DF82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215" name="Oval 92">
                    <a:extLst>
                      <a:ext uri="{FF2B5EF4-FFF2-40B4-BE49-F238E27FC236}">
                        <a16:creationId xmlns:a16="http://schemas.microsoft.com/office/drawing/2014/main" id="{91FA7A5D-D792-4882-8A8F-721F7730881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204" name="Group 81">
                  <a:extLst>
                    <a:ext uri="{FF2B5EF4-FFF2-40B4-BE49-F238E27FC236}">
                      <a16:creationId xmlns:a16="http://schemas.microsoft.com/office/drawing/2014/main" id="{2377F50D-E583-4A1D-918C-956E1B3F46DA}"/>
                    </a:ext>
                  </a:extLst>
                </p:cNvPr>
                <p:cNvGrpSpPr/>
                <p:nvPr/>
              </p:nvGrpSpPr>
              <p:grpSpPr>
                <a:xfrm>
                  <a:off x="5868144" y="27969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210" name="Oval 87">
                    <a:extLst>
                      <a:ext uri="{FF2B5EF4-FFF2-40B4-BE49-F238E27FC236}">
                        <a16:creationId xmlns:a16="http://schemas.microsoft.com/office/drawing/2014/main" id="{8BABFE5C-0E46-4EEF-B001-2044D1892D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211" name="Rectangle 88">
                    <a:extLst>
                      <a:ext uri="{FF2B5EF4-FFF2-40B4-BE49-F238E27FC236}">
                        <a16:creationId xmlns:a16="http://schemas.microsoft.com/office/drawing/2014/main" id="{417EFA0C-8E89-4382-9FDC-2DE53375072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212" name="Oval 89">
                    <a:extLst>
                      <a:ext uri="{FF2B5EF4-FFF2-40B4-BE49-F238E27FC236}">
                        <a16:creationId xmlns:a16="http://schemas.microsoft.com/office/drawing/2014/main" id="{E693CE55-545F-4BA5-A919-0AE79139B26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205" name="Group 82">
                  <a:extLst>
                    <a:ext uri="{FF2B5EF4-FFF2-40B4-BE49-F238E27FC236}">
                      <a16:creationId xmlns:a16="http://schemas.microsoft.com/office/drawing/2014/main" id="{CA554233-F316-45BF-8FAF-F0A8445CA3BA}"/>
                    </a:ext>
                  </a:extLst>
                </p:cNvPr>
                <p:cNvGrpSpPr/>
                <p:nvPr/>
              </p:nvGrpSpPr>
              <p:grpSpPr>
                <a:xfrm>
                  <a:off x="5868144" y="26052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207" name="Oval 84">
                    <a:extLst>
                      <a:ext uri="{FF2B5EF4-FFF2-40B4-BE49-F238E27FC236}">
                        <a16:creationId xmlns:a16="http://schemas.microsoft.com/office/drawing/2014/main" id="{66A0974E-5435-4F7D-AD73-5373240428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208" name="Rectangle 85">
                    <a:extLst>
                      <a:ext uri="{FF2B5EF4-FFF2-40B4-BE49-F238E27FC236}">
                        <a16:creationId xmlns:a16="http://schemas.microsoft.com/office/drawing/2014/main" id="{4FED5533-59C1-4492-9695-6D02CE8EC08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209" name="Oval 86">
                    <a:extLst>
                      <a:ext uri="{FF2B5EF4-FFF2-40B4-BE49-F238E27FC236}">
                        <a16:creationId xmlns:a16="http://schemas.microsoft.com/office/drawing/2014/main" id="{8743471C-1CB2-4159-B22F-50209F79584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sp>
              <p:nvSpPr>
                <p:cNvPr id="206" name="Oval 83">
                  <a:extLst>
                    <a:ext uri="{FF2B5EF4-FFF2-40B4-BE49-F238E27FC236}">
                      <a16:creationId xmlns:a16="http://schemas.microsoft.com/office/drawing/2014/main" id="{76D0DA44-39B7-4164-A0AD-0F634FEC37D7}"/>
                    </a:ext>
                  </a:extLst>
                </p:cNvPr>
                <p:cNvSpPr/>
                <p:nvPr/>
              </p:nvSpPr>
              <p:spPr bwMode="auto">
                <a:xfrm>
                  <a:off x="5868144" y="2554187"/>
                  <a:ext cx="680956" cy="314845"/>
                </a:xfrm>
                <a:prstGeom prst="ellipse">
                  <a:avLst/>
                </a:prstGeom>
                <a:solidFill>
                  <a:srgbClr val="397DC0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sp>
            <p:nvSpPr>
              <p:cNvPr id="202" name="Title 1">
                <a:extLst>
                  <a:ext uri="{FF2B5EF4-FFF2-40B4-BE49-F238E27FC236}">
                    <a16:creationId xmlns:a16="http://schemas.microsoft.com/office/drawing/2014/main" id="{514FB6F2-A1B9-4830-985D-0F03100DB8B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396967" y="2975275"/>
                <a:ext cx="1248670" cy="4891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36000" tIns="45720" rIns="3600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646567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5pPr>
                <a:lvl6pPr marL="611951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6pPr>
                <a:lvl7pPr marL="954833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7pPr>
                <a:lvl8pPr marL="1297715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8pPr>
                <a:lvl9pPr marL="1640599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9pPr>
              </a:lstStyle>
              <a:p>
                <a:pPr algn="ctr"/>
                <a:r>
                  <a:rPr lang="hu-HU" sz="1200" b="0" dirty="0">
                    <a:solidFill>
                      <a:srgbClr val="397DC0"/>
                    </a:solidFill>
                    <a:latin typeface="Open Sans" charset="0"/>
                    <a:ea typeface="Open Sans" charset="0"/>
                    <a:cs typeface="Open Sans" charset="0"/>
                  </a:rPr>
                  <a:t>Portugália</a:t>
                </a:r>
                <a:endParaRPr lang="nl-BE" sz="1200" b="0" dirty="0">
                  <a:solidFill>
                    <a:srgbClr val="397DC0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</p:grpSp>
        <p:grpSp>
          <p:nvGrpSpPr>
            <p:cNvPr id="14" name="Group 93">
              <a:extLst>
                <a:ext uri="{FF2B5EF4-FFF2-40B4-BE49-F238E27FC236}">
                  <a16:creationId xmlns:a16="http://schemas.microsoft.com/office/drawing/2014/main" id="{681336B3-8457-4BAE-9613-928B0431175E}"/>
                </a:ext>
              </a:extLst>
            </p:cNvPr>
            <p:cNvGrpSpPr/>
            <p:nvPr/>
          </p:nvGrpSpPr>
          <p:grpSpPr>
            <a:xfrm>
              <a:off x="7267975" y="2290007"/>
              <a:ext cx="1112615" cy="1230083"/>
              <a:chOff x="7396967" y="2083919"/>
              <a:chExt cx="1248670" cy="1380502"/>
            </a:xfrm>
          </p:grpSpPr>
          <p:grpSp>
            <p:nvGrpSpPr>
              <p:cNvPr id="186" name="Group 94">
                <a:extLst>
                  <a:ext uri="{FF2B5EF4-FFF2-40B4-BE49-F238E27FC236}">
                    <a16:creationId xmlns:a16="http://schemas.microsoft.com/office/drawing/2014/main" id="{63AF236A-5276-4FEE-85E8-DADEAC70010A}"/>
                  </a:ext>
                </a:extLst>
              </p:cNvPr>
              <p:cNvGrpSpPr/>
              <p:nvPr/>
            </p:nvGrpSpPr>
            <p:grpSpPr>
              <a:xfrm>
                <a:off x="7680824" y="2083919"/>
                <a:ext cx="680956" cy="881885"/>
                <a:chOff x="5868144" y="2554187"/>
                <a:chExt cx="680956" cy="881885"/>
              </a:xfrm>
            </p:grpSpPr>
            <p:grpSp>
              <p:nvGrpSpPr>
                <p:cNvPr id="188" name="Group 96">
                  <a:extLst>
                    <a:ext uri="{FF2B5EF4-FFF2-40B4-BE49-F238E27FC236}">
                      <a16:creationId xmlns:a16="http://schemas.microsoft.com/office/drawing/2014/main" id="{5F88FCC4-E494-4821-A2A8-5C69D31FB7DC}"/>
                    </a:ext>
                  </a:extLst>
                </p:cNvPr>
                <p:cNvGrpSpPr/>
                <p:nvPr/>
              </p:nvGrpSpPr>
              <p:grpSpPr>
                <a:xfrm>
                  <a:off x="5868144" y="2976985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198" name="Oval 107">
                    <a:extLst>
                      <a:ext uri="{FF2B5EF4-FFF2-40B4-BE49-F238E27FC236}">
                        <a16:creationId xmlns:a16="http://schemas.microsoft.com/office/drawing/2014/main" id="{CDE3D6BD-774D-44F8-BE34-E1AD9E23953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99" name="Rectangle 108">
                    <a:extLst>
                      <a:ext uri="{FF2B5EF4-FFF2-40B4-BE49-F238E27FC236}">
                        <a16:creationId xmlns:a16="http://schemas.microsoft.com/office/drawing/2014/main" id="{C29952F7-B849-473B-9EFD-7D1D2BC269A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200" name="Oval 109">
                    <a:extLst>
                      <a:ext uri="{FF2B5EF4-FFF2-40B4-BE49-F238E27FC236}">
                        <a16:creationId xmlns:a16="http://schemas.microsoft.com/office/drawing/2014/main" id="{24F1B2DD-D332-48BF-8631-C9BB63B8D51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189" name="Group 97">
                  <a:extLst>
                    <a:ext uri="{FF2B5EF4-FFF2-40B4-BE49-F238E27FC236}">
                      <a16:creationId xmlns:a16="http://schemas.microsoft.com/office/drawing/2014/main" id="{F0CCC471-6924-466E-9757-A69102B1DE90}"/>
                    </a:ext>
                  </a:extLst>
                </p:cNvPr>
                <p:cNvGrpSpPr/>
                <p:nvPr/>
              </p:nvGrpSpPr>
              <p:grpSpPr>
                <a:xfrm>
                  <a:off x="5868144" y="27969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195" name="Oval 104">
                    <a:extLst>
                      <a:ext uri="{FF2B5EF4-FFF2-40B4-BE49-F238E27FC236}">
                        <a16:creationId xmlns:a16="http://schemas.microsoft.com/office/drawing/2014/main" id="{96090DE5-DA37-412A-9F4E-F171E701E24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96" name="Rectangle 105">
                    <a:extLst>
                      <a:ext uri="{FF2B5EF4-FFF2-40B4-BE49-F238E27FC236}">
                        <a16:creationId xmlns:a16="http://schemas.microsoft.com/office/drawing/2014/main" id="{7AC373F6-ED84-44A0-B21C-79D3D2FE64D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97" name="Oval 106">
                    <a:extLst>
                      <a:ext uri="{FF2B5EF4-FFF2-40B4-BE49-F238E27FC236}">
                        <a16:creationId xmlns:a16="http://schemas.microsoft.com/office/drawing/2014/main" id="{7BAB05C7-9A1E-4AC4-A5C1-32CAFAE9A6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190" name="Group 98">
                  <a:extLst>
                    <a:ext uri="{FF2B5EF4-FFF2-40B4-BE49-F238E27FC236}">
                      <a16:creationId xmlns:a16="http://schemas.microsoft.com/office/drawing/2014/main" id="{8FF4A1F3-1E52-48AA-870E-E36D14DFDC08}"/>
                    </a:ext>
                  </a:extLst>
                </p:cNvPr>
                <p:cNvGrpSpPr/>
                <p:nvPr/>
              </p:nvGrpSpPr>
              <p:grpSpPr>
                <a:xfrm>
                  <a:off x="5868144" y="26052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192" name="Oval 101">
                    <a:extLst>
                      <a:ext uri="{FF2B5EF4-FFF2-40B4-BE49-F238E27FC236}">
                        <a16:creationId xmlns:a16="http://schemas.microsoft.com/office/drawing/2014/main" id="{377566F8-2AC2-4FD1-9A15-B82BF664AB3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93" name="Rectangle 102">
                    <a:extLst>
                      <a:ext uri="{FF2B5EF4-FFF2-40B4-BE49-F238E27FC236}">
                        <a16:creationId xmlns:a16="http://schemas.microsoft.com/office/drawing/2014/main" id="{274BF33F-C594-4579-BD1D-BF8B69DF11A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94" name="Oval 103">
                    <a:extLst>
                      <a:ext uri="{FF2B5EF4-FFF2-40B4-BE49-F238E27FC236}">
                        <a16:creationId xmlns:a16="http://schemas.microsoft.com/office/drawing/2014/main" id="{F9E14651-37DD-4C2C-8A0C-D82D6067AC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sp>
              <p:nvSpPr>
                <p:cNvPr id="191" name="Oval 100">
                  <a:extLst>
                    <a:ext uri="{FF2B5EF4-FFF2-40B4-BE49-F238E27FC236}">
                      <a16:creationId xmlns:a16="http://schemas.microsoft.com/office/drawing/2014/main" id="{F2CDC5B9-F952-495E-AED1-712E293680FC}"/>
                    </a:ext>
                  </a:extLst>
                </p:cNvPr>
                <p:cNvSpPr/>
                <p:nvPr/>
              </p:nvSpPr>
              <p:spPr bwMode="auto">
                <a:xfrm>
                  <a:off x="5868144" y="2554187"/>
                  <a:ext cx="680956" cy="314845"/>
                </a:xfrm>
                <a:prstGeom prst="ellipse">
                  <a:avLst/>
                </a:prstGeom>
                <a:solidFill>
                  <a:srgbClr val="397DC0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sp>
            <p:nvSpPr>
              <p:cNvPr id="187" name="Title 1">
                <a:extLst>
                  <a:ext uri="{FF2B5EF4-FFF2-40B4-BE49-F238E27FC236}">
                    <a16:creationId xmlns:a16="http://schemas.microsoft.com/office/drawing/2014/main" id="{0118F6D6-6F88-47DB-A410-7A1E4E17D9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396967" y="2975275"/>
                <a:ext cx="1248670" cy="4891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36000" tIns="45720" rIns="3600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646567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5pPr>
                <a:lvl6pPr marL="611951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6pPr>
                <a:lvl7pPr marL="954833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7pPr>
                <a:lvl8pPr marL="1297715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8pPr>
                <a:lvl9pPr marL="1640599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9pPr>
              </a:lstStyle>
              <a:p>
                <a:pPr algn="ctr"/>
                <a:r>
                  <a:rPr lang="hu-HU" sz="1200" b="0" dirty="0">
                    <a:solidFill>
                      <a:srgbClr val="397DC0"/>
                    </a:solidFill>
                    <a:latin typeface="Open Sans" charset="0"/>
                    <a:ea typeface="Open Sans" charset="0"/>
                    <a:cs typeface="Open Sans" charset="0"/>
                  </a:rPr>
                  <a:t>Spanyolország</a:t>
                </a:r>
                <a:endParaRPr lang="nl-BE" sz="1200" b="0" dirty="0">
                  <a:solidFill>
                    <a:srgbClr val="397DC0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</p:grpSp>
        <p:grpSp>
          <p:nvGrpSpPr>
            <p:cNvPr id="15" name="Group 110">
              <a:extLst>
                <a:ext uri="{FF2B5EF4-FFF2-40B4-BE49-F238E27FC236}">
                  <a16:creationId xmlns:a16="http://schemas.microsoft.com/office/drawing/2014/main" id="{3CB9384B-21DF-4CED-B749-4D0069F2DF36}"/>
                </a:ext>
              </a:extLst>
            </p:cNvPr>
            <p:cNvGrpSpPr/>
            <p:nvPr/>
          </p:nvGrpSpPr>
          <p:grpSpPr>
            <a:xfrm>
              <a:off x="7267975" y="891032"/>
              <a:ext cx="1112615" cy="1230083"/>
              <a:chOff x="7396967" y="2083919"/>
              <a:chExt cx="1248670" cy="1380502"/>
            </a:xfrm>
          </p:grpSpPr>
          <p:grpSp>
            <p:nvGrpSpPr>
              <p:cNvPr id="171" name="Group 111">
                <a:extLst>
                  <a:ext uri="{FF2B5EF4-FFF2-40B4-BE49-F238E27FC236}">
                    <a16:creationId xmlns:a16="http://schemas.microsoft.com/office/drawing/2014/main" id="{D1829C0B-BC16-4D21-A14F-59A5444EA0A4}"/>
                  </a:ext>
                </a:extLst>
              </p:cNvPr>
              <p:cNvGrpSpPr/>
              <p:nvPr/>
            </p:nvGrpSpPr>
            <p:grpSpPr>
              <a:xfrm>
                <a:off x="7680824" y="2083919"/>
                <a:ext cx="680956" cy="881885"/>
                <a:chOff x="5868144" y="2554187"/>
                <a:chExt cx="680956" cy="881885"/>
              </a:xfrm>
            </p:grpSpPr>
            <p:grpSp>
              <p:nvGrpSpPr>
                <p:cNvPr id="173" name="Group 113">
                  <a:extLst>
                    <a:ext uri="{FF2B5EF4-FFF2-40B4-BE49-F238E27FC236}">
                      <a16:creationId xmlns:a16="http://schemas.microsoft.com/office/drawing/2014/main" id="{67B559AC-FFC4-493C-8D49-0935D45CA296}"/>
                    </a:ext>
                  </a:extLst>
                </p:cNvPr>
                <p:cNvGrpSpPr/>
                <p:nvPr/>
              </p:nvGrpSpPr>
              <p:grpSpPr>
                <a:xfrm>
                  <a:off x="5868144" y="2976985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183" name="Oval 123">
                    <a:extLst>
                      <a:ext uri="{FF2B5EF4-FFF2-40B4-BE49-F238E27FC236}">
                        <a16:creationId xmlns:a16="http://schemas.microsoft.com/office/drawing/2014/main" id="{EDB39D81-3670-407D-8A3D-EDAFDE4ED5B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84" name="Rectangle 124">
                    <a:extLst>
                      <a:ext uri="{FF2B5EF4-FFF2-40B4-BE49-F238E27FC236}">
                        <a16:creationId xmlns:a16="http://schemas.microsoft.com/office/drawing/2014/main" id="{871EA2C5-71E0-4074-B58A-CEA1A34AF41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85" name="Oval 125">
                    <a:extLst>
                      <a:ext uri="{FF2B5EF4-FFF2-40B4-BE49-F238E27FC236}">
                        <a16:creationId xmlns:a16="http://schemas.microsoft.com/office/drawing/2014/main" id="{8D6BEA6F-C402-4344-BE4E-9916A51A86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174" name="Group 114">
                  <a:extLst>
                    <a:ext uri="{FF2B5EF4-FFF2-40B4-BE49-F238E27FC236}">
                      <a16:creationId xmlns:a16="http://schemas.microsoft.com/office/drawing/2014/main" id="{9A4ECCFF-BDE2-4EE0-89A2-87CF9B0A1F0D}"/>
                    </a:ext>
                  </a:extLst>
                </p:cNvPr>
                <p:cNvGrpSpPr/>
                <p:nvPr/>
              </p:nvGrpSpPr>
              <p:grpSpPr>
                <a:xfrm>
                  <a:off x="5868144" y="27969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180" name="Oval 120">
                    <a:extLst>
                      <a:ext uri="{FF2B5EF4-FFF2-40B4-BE49-F238E27FC236}">
                        <a16:creationId xmlns:a16="http://schemas.microsoft.com/office/drawing/2014/main" id="{7456299C-0760-4119-BECD-82C48ECBF7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81" name="Rectangle 121">
                    <a:extLst>
                      <a:ext uri="{FF2B5EF4-FFF2-40B4-BE49-F238E27FC236}">
                        <a16:creationId xmlns:a16="http://schemas.microsoft.com/office/drawing/2014/main" id="{2A9B5384-5B42-4B0C-B5B1-49364867036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82" name="Oval 122">
                    <a:extLst>
                      <a:ext uri="{FF2B5EF4-FFF2-40B4-BE49-F238E27FC236}">
                        <a16:creationId xmlns:a16="http://schemas.microsoft.com/office/drawing/2014/main" id="{F9C4D603-5830-4461-A1D9-2EF53AE684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175" name="Group 115">
                  <a:extLst>
                    <a:ext uri="{FF2B5EF4-FFF2-40B4-BE49-F238E27FC236}">
                      <a16:creationId xmlns:a16="http://schemas.microsoft.com/office/drawing/2014/main" id="{30BB7BE4-6C7A-48E9-B565-42417F4EC5F1}"/>
                    </a:ext>
                  </a:extLst>
                </p:cNvPr>
                <p:cNvGrpSpPr/>
                <p:nvPr/>
              </p:nvGrpSpPr>
              <p:grpSpPr>
                <a:xfrm>
                  <a:off x="5868144" y="26052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177" name="Oval 117">
                    <a:extLst>
                      <a:ext uri="{FF2B5EF4-FFF2-40B4-BE49-F238E27FC236}">
                        <a16:creationId xmlns:a16="http://schemas.microsoft.com/office/drawing/2014/main" id="{0A66FF6F-E50C-47B2-B9FD-372E44893CA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78" name="Rectangle 118">
                    <a:extLst>
                      <a:ext uri="{FF2B5EF4-FFF2-40B4-BE49-F238E27FC236}">
                        <a16:creationId xmlns:a16="http://schemas.microsoft.com/office/drawing/2014/main" id="{C3D57304-629E-4675-9F73-1787CF004E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79" name="Oval 119">
                    <a:extLst>
                      <a:ext uri="{FF2B5EF4-FFF2-40B4-BE49-F238E27FC236}">
                        <a16:creationId xmlns:a16="http://schemas.microsoft.com/office/drawing/2014/main" id="{FF1F7F16-5A97-4D6A-8DB8-C417CC47875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sp>
              <p:nvSpPr>
                <p:cNvPr id="176" name="Oval 116">
                  <a:extLst>
                    <a:ext uri="{FF2B5EF4-FFF2-40B4-BE49-F238E27FC236}">
                      <a16:creationId xmlns:a16="http://schemas.microsoft.com/office/drawing/2014/main" id="{94BF8B41-63C3-4CF0-AE49-C6F49987C50F}"/>
                    </a:ext>
                  </a:extLst>
                </p:cNvPr>
                <p:cNvSpPr/>
                <p:nvPr/>
              </p:nvSpPr>
              <p:spPr bwMode="auto">
                <a:xfrm>
                  <a:off x="5868144" y="2554187"/>
                  <a:ext cx="680956" cy="314845"/>
                </a:xfrm>
                <a:prstGeom prst="ellipse">
                  <a:avLst/>
                </a:prstGeom>
                <a:solidFill>
                  <a:srgbClr val="397DC0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sp>
            <p:nvSpPr>
              <p:cNvPr id="172" name="Title 1">
                <a:extLst>
                  <a:ext uri="{FF2B5EF4-FFF2-40B4-BE49-F238E27FC236}">
                    <a16:creationId xmlns:a16="http://schemas.microsoft.com/office/drawing/2014/main" id="{F52C4A96-1062-4A9A-85C2-4F5992DB95B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396967" y="2975275"/>
                <a:ext cx="1248670" cy="4891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36000" tIns="45720" rIns="3600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646567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5pPr>
                <a:lvl6pPr marL="611951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6pPr>
                <a:lvl7pPr marL="954833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7pPr>
                <a:lvl8pPr marL="1297715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8pPr>
                <a:lvl9pPr marL="1640599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9pPr>
              </a:lstStyle>
              <a:p>
                <a:pPr algn="ctr"/>
                <a:r>
                  <a:rPr lang="hu-HU" sz="1200" b="0" dirty="0">
                    <a:solidFill>
                      <a:srgbClr val="397DC0"/>
                    </a:solidFill>
                    <a:latin typeface="Open Sans" charset="0"/>
                    <a:ea typeface="Open Sans" charset="0"/>
                    <a:cs typeface="Open Sans" charset="0"/>
                  </a:rPr>
                  <a:t>Olaszország</a:t>
                </a:r>
                <a:endParaRPr lang="nl-BE" sz="1200" b="0" dirty="0">
                  <a:solidFill>
                    <a:srgbClr val="397DC0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</p:grpSp>
        <p:sp>
          <p:nvSpPr>
            <p:cNvPr id="16" name="Rounded Rectangle 138">
              <a:extLst>
                <a:ext uri="{FF2B5EF4-FFF2-40B4-BE49-F238E27FC236}">
                  <a16:creationId xmlns:a16="http://schemas.microsoft.com/office/drawing/2014/main" id="{5C90BFCD-3B84-46FE-BC87-9419BB24A258}"/>
                </a:ext>
              </a:extLst>
            </p:cNvPr>
            <p:cNvSpPr/>
            <p:nvPr/>
          </p:nvSpPr>
          <p:spPr bwMode="auto">
            <a:xfrm>
              <a:off x="4721684" y="4486761"/>
              <a:ext cx="1137428" cy="440997"/>
            </a:xfrm>
            <a:prstGeom prst="roundRect">
              <a:avLst/>
            </a:prstGeom>
            <a:solidFill>
              <a:srgbClr val="FFFFFF"/>
            </a:solidFill>
            <a:ln w="28575" cap="rnd" cmpd="sng" algn="ctr">
              <a:solidFill>
                <a:srgbClr val="FDD51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t"/>
            <a:lstStyle/>
            <a:p>
              <a:pPr algn="ctr"/>
              <a:endParaRPr lang="en-US" sz="1100" b="0" dirty="0">
                <a:solidFill>
                  <a:srgbClr val="646567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grpSp>
          <p:nvGrpSpPr>
            <p:cNvPr id="17" name="Group 140">
              <a:extLst>
                <a:ext uri="{FF2B5EF4-FFF2-40B4-BE49-F238E27FC236}">
                  <a16:creationId xmlns:a16="http://schemas.microsoft.com/office/drawing/2014/main" id="{6C8C8A27-4B53-4EDE-ACBF-02CEF04CFB38}"/>
                </a:ext>
              </a:extLst>
            </p:cNvPr>
            <p:cNvGrpSpPr/>
            <p:nvPr/>
          </p:nvGrpSpPr>
          <p:grpSpPr>
            <a:xfrm>
              <a:off x="4980867" y="3650328"/>
              <a:ext cx="608496" cy="788045"/>
              <a:chOff x="1617029" y="2162676"/>
              <a:chExt cx="680956" cy="881885"/>
            </a:xfrm>
          </p:grpSpPr>
          <p:sp>
            <p:nvSpPr>
              <p:cNvPr id="161" name="Oval 171">
                <a:extLst>
                  <a:ext uri="{FF2B5EF4-FFF2-40B4-BE49-F238E27FC236}">
                    <a16:creationId xmlns:a16="http://schemas.microsoft.com/office/drawing/2014/main" id="{61EE275F-5FF8-4D11-A665-8580A063C089}"/>
                  </a:ext>
                </a:extLst>
              </p:cNvPr>
              <p:cNvSpPr/>
              <p:nvPr/>
            </p:nvSpPr>
            <p:spPr bwMode="auto">
              <a:xfrm>
                <a:off x="1617029" y="2729716"/>
                <a:ext cx="680956" cy="314845"/>
              </a:xfrm>
              <a:prstGeom prst="ellipse">
                <a:avLst/>
              </a:prstGeom>
              <a:solidFill>
                <a:srgbClr val="FDD511"/>
              </a:solidFill>
              <a:ln>
                <a:noFill/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162" name="Rectangle 172">
                <a:extLst>
                  <a:ext uri="{FF2B5EF4-FFF2-40B4-BE49-F238E27FC236}">
                    <a16:creationId xmlns:a16="http://schemas.microsoft.com/office/drawing/2014/main" id="{1A1E7D0E-FACD-4095-AB8D-B5759D0C43FE}"/>
                  </a:ext>
                </a:extLst>
              </p:cNvPr>
              <p:cNvSpPr/>
              <p:nvPr/>
            </p:nvSpPr>
            <p:spPr bwMode="auto">
              <a:xfrm>
                <a:off x="1617029" y="2729716"/>
                <a:ext cx="680956" cy="157422"/>
              </a:xfrm>
              <a:prstGeom prst="rect">
                <a:avLst/>
              </a:prstGeom>
              <a:solidFill>
                <a:srgbClr val="FDD511"/>
              </a:solidFill>
              <a:ln>
                <a:noFill/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163" name="Oval 173">
                <a:extLst>
                  <a:ext uri="{FF2B5EF4-FFF2-40B4-BE49-F238E27FC236}">
                    <a16:creationId xmlns:a16="http://schemas.microsoft.com/office/drawing/2014/main" id="{C2B3CF6B-97A0-4E88-8FD1-7D50C2857152}"/>
                  </a:ext>
                </a:extLst>
              </p:cNvPr>
              <p:cNvSpPr/>
              <p:nvPr/>
            </p:nvSpPr>
            <p:spPr bwMode="auto">
              <a:xfrm>
                <a:off x="1617029" y="2585474"/>
                <a:ext cx="680956" cy="3148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164" name="Oval 174">
                <a:extLst>
                  <a:ext uri="{FF2B5EF4-FFF2-40B4-BE49-F238E27FC236}">
                    <a16:creationId xmlns:a16="http://schemas.microsoft.com/office/drawing/2014/main" id="{77413A61-E227-471F-A26F-45DA99608068}"/>
                  </a:ext>
                </a:extLst>
              </p:cNvPr>
              <p:cNvSpPr/>
              <p:nvPr/>
            </p:nvSpPr>
            <p:spPr bwMode="auto">
              <a:xfrm>
                <a:off x="1617029" y="2549642"/>
                <a:ext cx="680956" cy="314845"/>
              </a:xfrm>
              <a:prstGeom prst="ellipse">
                <a:avLst/>
              </a:prstGeom>
              <a:solidFill>
                <a:srgbClr val="FDD511"/>
              </a:solidFill>
              <a:ln>
                <a:noFill/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165" name="Rectangle 175">
                <a:extLst>
                  <a:ext uri="{FF2B5EF4-FFF2-40B4-BE49-F238E27FC236}">
                    <a16:creationId xmlns:a16="http://schemas.microsoft.com/office/drawing/2014/main" id="{7632C5FF-1116-4503-ADF4-2D0F55314644}"/>
                  </a:ext>
                </a:extLst>
              </p:cNvPr>
              <p:cNvSpPr/>
              <p:nvPr/>
            </p:nvSpPr>
            <p:spPr bwMode="auto">
              <a:xfrm>
                <a:off x="1617029" y="2549642"/>
                <a:ext cx="680956" cy="157422"/>
              </a:xfrm>
              <a:prstGeom prst="rect">
                <a:avLst/>
              </a:prstGeom>
              <a:solidFill>
                <a:srgbClr val="FDD511"/>
              </a:solidFill>
              <a:ln>
                <a:noFill/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166" name="Oval 176">
                <a:extLst>
                  <a:ext uri="{FF2B5EF4-FFF2-40B4-BE49-F238E27FC236}">
                    <a16:creationId xmlns:a16="http://schemas.microsoft.com/office/drawing/2014/main" id="{A4A02521-CAB1-4989-8261-A88669F08B42}"/>
                  </a:ext>
                </a:extLst>
              </p:cNvPr>
              <p:cNvSpPr/>
              <p:nvPr/>
            </p:nvSpPr>
            <p:spPr bwMode="auto">
              <a:xfrm>
                <a:off x="1617029" y="2405400"/>
                <a:ext cx="680956" cy="3148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167" name="Oval 177">
                <a:extLst>
                  <a:ext uri="{FF2B5EF4-FFF2-40B4-BE49-F238E27FC236}">
                    <a16:creationId xmlns:a16="http://schemas.microsoft.com/office/drawing/2014/main" id="{6943CE68-C78E-4003-BB66-58898134F323}"/>
                  </a:ext>
                </a:extLst>
              </p:cNvPr>
              <p:cNvSpPr/>
              <p:nvPr/>
            </p:nvSpPr>
            <p:spPr bwMode="auto">
              <a:xfrm>
                <a:off x="1617029" y="2357942"/>
                <a:ext cx="680956" cy="314845"/>
              </a:xfrm>
              <a:prstGeom prst="ellipse">
                <a:avLst/>
              </a:prstGeom>
              <a:solidFill>
                <a:srgbClr val="FDD511"/>
              </a:solidFill>
              <a:ln>
                <a:noFill/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168" name="Rectangle 178">
                <a:extLst>
                  <a:ext uri="{FF2B5EF4-FFF2-40B4-BE49-F238E27FC236}">
                    <a16:creationId xmlns:a16="http://schemas.microsoft.com/office/drawing/2014/main" id="{2EF7992E-345F-4F68-BF35-04AB259131A4}"/>
                  </a:ext>
                </a:extLst>
              </p:cNvPr>
              <p:cNvSpPr/>
              <p:nvPr/>
            </p:nvSpPr>
            <p:spPr bwMode="auto">
              <a:xfrm>
                <a:off x="1617029" y="2357942"/>
                <a:ext cx="680956" cy="157422"/>
              </a:xfrm>
              <a:prstGeom prst="rect">
                <a:avLst/>
              </a:prstGeom>
              <a:solidFill>
                <a:srgbClr val="FDD511"/>
              </a:solidFill>
              <a:ln>
                <a:noFill/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169" name="Oval 179">
                <a:extLst>
                  <a:ext uri="{FF2B5EF4-FFF2-40B4-BE49-F238E27FC236}">
                    <a16:creationId xmlns:a16="http://schemas.microsoft.com/office/drawing/2014/main" id="{79061420-070B-4FA2-A4AD-33C99CD4A5D3}"/>
                  </a:ext>
                </a:extLst>
              </p:cNvPr>
              <p:cNvSpPr/>
              <p:nvPr/>
            </p:nvSpPr>
            <p:spPr bwMode="auto">
              <a:xfrm>
                <a:off x="1617029" y="2213700"/>
                <a:ext cx="680956" cy="3148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170" name="Oval 180">
                <a:extLst>
                  <a:ext uri="{FF2B5EF4-FFF2-40B4-BE49-F238E27FC236}">
                    <a16:creationId xmlns:a16="http://schemas.microsoft.com/office/drawing/2014/main" id="{6A546713-89B9-42F1-A218-F7EDAD2079B4}"/>
                  </a:ext>
                </a:extLst>
              </p:cNvPr>
              <p:cNvSpPr/>
              <p:nvPr/>
            </p:nvSpPr>
            <p:spPr bwMode="auto">
              <a:xfrm>
                <a:off x="1617029" y="2162676"/>
                <a:ext cx="680956" cy="314845"/>
              </a:xfrm>
              <a:prstGeom prst="ellipse">
                <a:avLst/>
              </a:prstGeom>
              <a:solidFill>
                <a:srgbClr val="FDD511"/>
              </a:solidFill>
              <a:ln>
                <a:noFill/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9937A136-5C94-49BF-9255-4BA58EE5ED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52908" y="4512670"/>
              <a:ext cx="1064414" cy="411312"/>
            </a:xfrm>
            <a:prstGeom prst="rect">
              <a:avLst/>
            </a:prstGeom>
            <a:noFill/>
            <a:ln w="2857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45720" rIns="36000" bIns="4572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rgbClr val="646567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646567"/>
                  </a:solidFill>
                  <a:latin typeface="Verdana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646567"/>
                  </a:solidFill>
                  <a:latin typeface="Verdana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646567"/>
                  </a:solidFill>
                  <a:latin typeface="Verdana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646567"/>
                  </a:solidFill>
                  <a:latin typeface="Verdana" charset="0"/>
                </a:defRPr>
              </a:lvl5pPr>
              <a:lvl6pPr marL="611951" algn="l" rtl="0" fontAlgn="base">
                <a:spcBef>
                  <a:spcPct val="0"/>
                </a:spcBef>
                <a:spcAft>
                  <a:spcPct val="0"/>
                </a:spcAft>
                <a:defRPr sz="2250" b="1">
                  <a:solidFill>
                    <a:srgbClr val="0F5494"/>
                  </a:solidFill>
                  <a:latin typeface="Verdana" charset="0"/>
                </a:defRPr>
              </a:lvl6pPr>
              <a:lvl7pPr marL="954833" algn="l" rtl="0" fontAlgn="base">
                <a:spcBef>
                  <a:spcPct val="0"/>
                </a:spcBef>
                <a:spcAft>
                  <a:spcPct val="0"/>
                </a:spcAft>
                <a:defRPr sz="2250" b="1">
                  <a:solidFill>
                    <a:srgbClr val="0F5494"/>
                  </a:solidFill>
                  <a:latin typeface="Verdana" charset="0"/>
                </a:defRPr>
              </a:lvl7pPr>
              <a:lvl8pPr marL="1297715" algn="l" rtl="0" fontAlgn="base">
                <a:spcBef>
                  <a:spcPct val="0"/>
                </a:spcBef>
                <a:spcAft>
                  <a:spcPct val="0"/>
                </a:spcAft>
                <a:defRPr sz="2250" b="1">
                  <a:solidFill>
                    <a:srgbClr val="0F5494"/>
                  </a:solidFill>
                  <a:latin typeface="Verdana" charset="0"/>
                </a:defRPr>
              </a:lvl8pPr>
              <a:lvl9pPr marL="1640599" algn="l" rtl="0" fontAlgn="base">
                <a:spcBef>
                  <a:spcPct val="0"/>
                </a:spcBef>
                <a:spcAft>
                  <a:spcPct val="0"/>
                </a:spcAft>
                <a:defRPr sz="2250" b="1">
                  <a:solidFill>
                    <a:srgbClr val="0F5494"/>
                  </a:solidFill>
                  <a:latin typeface="Verdana" charset="0"/>
                </a:defRPr>
              </a:lvl9pPr>
            </a:lstStyle>
            <a:p>
              <a:pPr algn="ctr"/>
              <a:r>
                <a:rPr lang="hu-HU" sz="900" b="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Európai Központi Platform</a:t>
              </a:r>
              <a:endParaRPr lang="en-US" sz="900" b="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grpSp>
          <p:nvGrpSpPr>
            <p:cNvPr id="19" name="Group 158">
              <a:extLst>
                <a:ext uri="{FF2B5EF4-FFF2-40B4-BE49-F238E27FC236}">
                  <a16:creationId xmlns:a16="http://schemas.microsoft.com/office/drawing/2014/main" id="{4E8417C9-04EC-40E8-B515-08045D85DAD3}"/>
                </a:ext>
              </a:extLst>
            </p:cNvPr>
            <p:cNvGrpSpPr/>
            <p:nvPr/>
          </p:nvGrpSpPr>
          <p:grpSpPr>
            <a:xfrm>
              <a:off x="4970037" y="3592258"/>
              <a:ext cx="643457" cy="845596"/>
              <a:chOff x="6372200" y="3324196"/>
              <a:chExt cx="720422" cy="946739"/>
            </a:xfrm>
          </p:grpSpPr>
          <p:grpSp>
            <p:nvGrpSpPr>
              <p:cNvPr id="149" name="Group 159">
                <a:extLst>
                  <a:ext uri="{FF2B5EF4-FFF2-40B4-BE49-F238E27FC236}">
                    <a16:creationId xmlns:a16="http://schemas.microsoft.com/office/drawing/2014/main" id="{9567D6A2-9CD2-42A6-A382-656E7E6CC5FE}"/>
                  </a:ext>
                </a:extLst>
              </p:cNvPr>
              <p:cNvGrpSpPr/>
              <p:nvPr/>
            </p:nvGrpSpPr>
            <p:grpSpPr>
              <a:xfrm>
                <a:off x="6372200" y="3845711"/>
                <a:ext cx="719830" cy="425224"/>
                <a:chOff x="5868144" y="3105315"/>
                <a:chExt cx="680956" cy="330757"/>
              </a:xfrm>
            </p:grpSpPr>
            <p:sp>
              <p:nvSpPr>
                <p:cNvPr id="159" name="Oval 169">
                  <a:extLst>
                    <a:ext uri="{FF2B5EF4-FFF2-40B4-BE49-F238E27FC236}">
                      <a16:creationId xmlns:a16="http://schemas.microsoft.com/office/drawing/2014/main" id="{51656976-B03C-414B-BCD5-B53540572A91}"/>
                    </a:ext>
                  </a:extLst>
                </p:cNvPr>
                <p:cNvSpPr/>
                <p:nvPr/>
              </p:nvSpPr>
              <p:spPr bwMode="auto">
                <a:xfrm>
                  <a:off x="5868144" y="3121227"/>
                  <a:ext cx="680956" cy="3148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FDD511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160" name="Rectangle 170">
                  <a:extLst>
                    <a:ext uri="{FF2B5EF4-FFF2-40B4-BE49-F238E27FC236}">
                      <a16:creationId xmlns:a16="http://schemas.microsoft.com/office/drawing/2014/main" id="{901F1FCC-59DA-4A01-8303-41825EEB714A}"/>
                    </a:ext>
                  </a:extLst>
                </p:cNvPr>
                <p:cNvSpPr/>
                <p:nvPr/>
              </p:nvSpPr>
              <p:spPr bwMode="auto">
                <a:xfrm>
                  <a:off x="5879719" y="3105315"/>
                  <a:ext cx="657806" cy="1680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grpSp>
            <p:nvGrpSpPr>
              <p:cNvPr id="150" name="Group 160">
                <a:extLst>
                  <a:ext uri="{FF2B5EF4-FFF2-40B4-BE49-F238E27FC236}">
                    <a16:creationId xmlns:a16="http://schemas.microsoft.com/office/drawing/2014/main" id="{2DCE8FA7-F075-4D43-BE21-919AD735C990}"/>
                  </a:ext>
                </a:extLst>
              </p:cNvPr>
              <p:cNvGrpSpPr/>
              <p:nvPr/>
            </p:nvGrpSpPr>
            <p:grpSpPr>
              <a:xfrm>
                <a:off x="6372792" y="3663952"/>
                <a:ext cx="719830" cy="425224"/>
                <a:chOff x="5868144" y="3105315"/>
                <a:chExt cx="680956" cy="330757"/>
              </a:xfrm>
            </p:grpSpPr>
            <p:sp>
              <p:nvSpPr>
                <p:cNvPr id="157" name="Oval 167">
                  <a:extLst>
                    <a:ext uri="{FF2B5EF4-FFF2-40B4-BE49-F238E27FC236}">
                      <a16:creationId xmlns:a16="http://schemas.microsoft.com/office/drawing/2014/main" id="{4A8AB287-4642-41C5-9975-BF3C06228501}"/>
                    </a:ext>
                  </a:extLst>
                </p:cNvPr>
                <p:cNvSpPr/>
                <p:nvPr/>
              </p:nvSpPr>
              <p:spPr bwMode="auto">
                <a:xfrm>
                  <a:off x="5868144" y="3121227"/>
                  <a:ext cx="680956" cy="3148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FDD511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158" name="Rectangle 168">
                  <a:extLst>
                    <a:ext uri="{FF2B5EF4-FFF2-40B4-BE49-F238E27FC236}">
                      <a16:creationId xmlns:a16="http://schemas.microsoft.com/office/drawing/2014/main" id="{71BE9502-50B0-4B78-ACF3-5898B42C3A39}"/>
                    </a:ext>
                  </a:extLst>
                </p:cNvPr>
                <p:cNvSpPr/>
                <p:nvPr/>
              </p:nvSpPr>
              <p:spPr bwMode="auto">
                <a:xfrm>
                  <a:off x="5879719" y="3105315"/>
                  <a:ext cx="657806" cy="1680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grpSp>
            <p:nvGrpSpPr>
              <p:cNvPr id="151" name="Group 161">
                <a:extLst>
                  <a:ext uri="{FF2B5EF4-FFF2-40B4-BE49-F238E27FC236}">
                    <a16:creationId xmlns:a16="http://schemas.microsoft.com/office/drawing/2014/main" id="{78906AAE-C041-4D08-A5FE-86B2245F231D}"/>
                  </a:ext>
                </a:extLst>
              </p:cNvPr>
              <p:cNvGrpSpPr/>
              <p:nvPr/>
            </p:nvGrpSpPr>
            <p:grpSpPr>
              <a:xfrm>
                <a:off x="6372200" y="3482194"/>
                <a:ext cx="719830" cy="425224"/>
                <a:chOff x="5868144" y="3105315"/>
                <a:chExt cx="680956" cy="330757"/>
              </a:xfrm>
            </p:grpSpPr>
            <p:sp>
              <p:nvSpPr>
                <p:cNvPr id="155" name="Oval 165">
                  <a:extLst>
                    <a:ext uri="{FF2B5EF4-FFF2-40B4-BE49-F238E27FC236}">
                      <a16:creationId xmlns:a16="http://schemas.microsoft.com/office/drawing/2014/main" id="{3AF051B2-D994-4711-A593-91D570F8266A}"/>
                    </a:ext>
                  </a:extLst>
                </p:cNvPr>
                <p:cNvSpPr/>
                <p:nvPr/>
              </p:nvSpPr>
              <p:spPr bwMode="auto">
                <a:xfrm>
                  <a:off x="5868144" y="3121227"/>
                  <a:ext cx="680956" cy="3148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FDD511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156" name="Rectangle 166">
                  <a:extLst>
                    <a:ext uri="{FF2B5EF4-FFF2-40B4-BE49-F238E27FC236}">
                      <a16:creationId xmlns:a16="http://schemas.microsoft.com/office/drawing/2014/main" id="{97B6F4D9-CDD8-4BE1-B106-4B5AFA517D84}"/>
                    </a:ext>
                  </a:extLst>
                </p:cNvPr>
                <p:cNvSpPr/>
                <p:nvPr/>
              </p:nvSpPr>
              <p:spPr bwMode="auto">
                <a:xfrm>
                  <a:off x="5879719" y="3105315"/>
                  <a:ext cx="657806" cy="1680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sp>
            <p:nvSpPr>
              <p:cNvPr id="152" name="Oval 162">
                <a:extLst>
                  <a:ext uri="{FF2B5EF4-FFF2-40B4-BE49-F238E27FC236}">
                    <a16:creationId xmlns:a16="http://schemas.microsoft.com/office/drawing/2014/main" id="{EB5E011F-46A2-46CE-90A6-C33798ECD232}"/>
                  </a:ext>
                </a:extLst>
              </p:cNvPr>
              <p:cNvSpPr/>
              <p:nvPr/>
            </p:nvSpPr>
            <p:spPr bwMode="auto">
              <a:xfrm>
                <a:off x="6372200" y="3324196"/>
                <a:ext cx="719830" cy="40476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FDD511"/>
                </a:solidFill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cxnSp>
            <p:nvCxnSpPr>
              <p:cNvPr id="153" name="Straight Connector 163">
                <a:extLst>
                  <a:ext uri="{FF2B5EF4-FFF2-40B4-BE49-F238E27FC236}">
                    <a16:creationId xmlns:a16="http://schemas.microsoft.com/office/drawing/2014/main" id="{3AB38047-9689-4BE4-B621-1BB494EE1BDB}"/>
                  </a:ext>
                </a:extLst>
              </p:cNvPr>
              <p:cNvCxnSpPr>
                <a:stCxn id="152" idx="2"/>
                <a:endCxn id="159" idx="2"/>
              </p:cNvCxnSpPr>
              <p:nvPr/>
            </p:nvCxnSpPr>
            <p:spPr bwMode="auto">
              <a:xfrm>
                <a:off x="6372200" y="3526580"/>
                <a:ext cx="0" cy="541971"/>
              </a:xfrm>
              <a:prstGeom prst="line">
                <a:avLst/>
              </a:prstGeom>
              <a:noFill/>
              <a:ln w="38100" cap="rnd" cmpd="sng" algn="ctr">
                <a:solidFill>
                  <a:srgbClr val="FDD51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Straight Connector 164">
                <a:extLst>
                  <a:ext uri="{FF2B5EF4-FFF2-40B4-BE49-F238E27FC236}">
                    <a16:creationId xmlns:a16="http://schemas.microsoft.com/office/drawing/2014/main" id="{06A8DE24-77C9-4377-A1B9-F00E0BFD4D03}"/>
                  </a:ext>
                </a:extLst>
              </p:cNvPr>
              <p:cNvCxnSpPr>
                <a:stCxn id="152" idx="6"/>
                <a:endCxn id="159" idx="6"/>
              </p:cNvCxnSpPr>
              <p:nvPr/>
            </p:nvCxnSpPr>
            <p:spPr bwMode="auto">
              <a:xfrm>
                <a:off x="7092030" y="3526580"/>
                <a:ext cx="0" cy="541971"/>
              </a:xfrm>
              <a:prstGeom prst="line">
                <a:avLst/>
              </a:prstGeom>
              <a:noFill/>
              <a:ln w="38100" cap="rnd" cmpd="sng" algn="ctr">
                <a:solidFill>
                  <a:srgbClr val="FDD51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181">
              <a:extLst>
                <a:ext uri="{FF2B5EF4-FFF2-40B4-BE49-F238E27FC236}">
                  <a16:creationId xmlns:a16="http://schemas.microsoft.com/office/drawing/2014/main" id="{2DAE8C37-3412-462A-8B03-A2834BCCF58E}"/>
                </a:ext>
              </a:extLst>
            </p:cNvPr>
            <p:cNvGrpSpPr/>
            <p:nvPr/>
          </p:nvGrpSpPr>
          <p:grpSpPr>
            <a:xfrm>
              <a:off x="7513435" y="891032"/>
              <a:ext cx="621695" cy="814436"/>
              <a:chOff x="679393" y="3476060"/>
              <a:chExt cx="722688" cy="946739"/>
            </a:xfrm>
          </p:grpSpPr>
          <p:grpSp>
            <p:nvGrpSpPr>
              <p:cNvPr id="123" name="Group 182">
                <a:extLst>
                  <a:ext uri="{FF2B5EF4-FFF2-40B4-BE49-F238E27FC236}">
                    <a16:creationId xmlns:a16="http://schemas.microsoft.com/office/drawing/2014/main" id="{B676B438-7332-409C-8C57-BED661B69129}"/>
                  </a:ext>
                </a:extLst>
              </p:cNvPr>
              <p:cNvGrpSpPr/>
              <p:nvPr/>
            </p:nvGrpSpPr>
            <p:grpSpPr>
              <a:xfrm>
                <a:off x="679393" y="3510617"/>
                <a:ext cx="680956" cy="881885"/>
                <a:chOff x="5868144" y="2554187"/>
                <a:chExt cx="680956" cy="881885"/>
              </a:xfrm>
            </p:grpSpPr>
            <p:grpSp>
              <p:nvGrpSpPr>
                <p:cNvPr id="136" name="Group 195">
                  <a:extLst>
                    <a:ext uri="{FF2B5EF4-FFF2-40B4-BE49-F238E27FC236}">
                      <a16:creationId xmlns:a16="http://schemas.microsoft.com/office/drawing/2014/main" id="{9FCDB3CD-5227-4F29-983B-F827B392ED27}"/>
                    </a:ext>
                  </a:extLst>
                </p:cNvPr>
                <p:cNvGrpSpPr/>
                <p:nvPr/>
              </p:nvGrpSpPr>
              <p:grpSpPr>
                <a:xfrm>
                  <a:off x="5868144" y="2976985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146" name="Oval 206">
                    <a:extLst>
                      <a:ext uri="{FF2B5EF4-FFF2-40B4-BE49-F238E27FC236}">
                        <a16:creationId xmlns:a16="http://schemas.microsoft.com/office/drawing/2014/main" id="{99BAA5CF-6DED-45A4-BD09-8B5F633D08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47" name="Rectangle 215">
                    <a:extLst>
                      <a:ext uri="{FF2B5EF4-FFF2-40B4-BE49-F238E27FC236}">
                        <a16:creationId xmlns:a16="http://schemas.microsoft.com/office/drawing/2014/main" id="{EEDA08E6-A85B-4439-9B2D-C72B94197F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48" name="Oval 216">
                    <a:extLst>
                      <a:ext uri="{FF2B5EF4-FFF2-40B4-BE49-F238E27FC236}">
                        <a16:creationId xmlns:a16="http://schemas.microsoft.com/office/drawing/2014/main" id="{25D94CB5-E9FD-4AC0-B53D-7B335B40409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137" name="Group 196">
                  <a:extLst>
                    <a:ext uri="{FF2B5EF4-FFF2-40B4-BE49-F238E27FC236}">
                      <a16:creationId xmlns:a16="http://schemas.microsoft.com/office/drawing/2014/main" id="{550E497E-42E1-4F33-B02C-AC3B93A19DD1}"/>
                    </a:ext>
                  </a:extLst>
                </p:cNvPr>
                <p:cNvGrpSpPr/>
                <p:nvPr/>
              </p:nvGrpSpPr>
              <p:grpSpPr>
                <a:xfrm>
                  <a:off x="5868144" y="27969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143" name="Oval 202">
                    <a:extLst>
                      <a:ext uri="{FF2B5EF4-FFF2-40B4-BE49-F238E27FC236}">
                        <a16:creationId xmlns:a16="http://schemas.microsoft.com/office/drawing/2014/main" id="{5B4BBD0C-56E0-4531-872A-E24E0585DB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44" name="Rectangle 203">
                    <a:extLst>
                      <a:ext uri="{FF2B5EF4-FFF2-40B4-BE49-F238E27FC236}">
                        <a16:creationId xmlns:a16="http://schemas.microsoft.com/office/drawing/2014/main" id="{A2D08B7B-8528-430C-828A-DAAF74B404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45" name="Oval 204">
                    <a:extLst>
                      <a:ext uri="{FF2B5EF4-FFF2-40B4-BE49-F238E27FC236}">
                        <a16:creationId xmlns:a16="http://schemas.microsoft.com/office/drawing/2014/main" id="{68ED8EB4-1C05-49BE-99A2-06E622AE263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138" name="Group 197">
                  <a:extLst>
                    <a:ext uri="{FF2B5EF4-FFF2-40B4-BE49-F238E27FC236}">
                      <a16:creationId xmlns:a16="http://schemas.microsoft.com/office/drawing/2014/main" id="{D335B2C9-4033-49CD-B73B-D38E0B422AB2}"/>
                    </a:ext>
                  </a:extLst>
                </p:cNvPr>
                <p:cNvGrpSpPr/>
                <p:nvPr/>
              </p:nvGrpSpPr>
              <p:grpSpPr>
                <a:xfrm>
                  <a:off x="5868144" y="26052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140" name="Oval 199">
                    <a:extLst>
                      <a:ext uri="{FF2B5EF4-FFF2-40B4-BE49-F238E27FC236}">
                        <a16:creationId xmlns:a16="http://schemas.microsoft.com/office/drawing/2014/main" id="{2798078C-AFE9-423A-AB4A-6EBCD2404C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41" name="Rectangle 200">
                    <a:extLst>
                      <a:ext uri="{FF2B5EF4-FFF2-40B4-BE49-F238E27FC236}">
                        <a16:creationId xmlns:a16="http://schemas.microsoft.com/office/drawing/2014/main" id="{E126413B-790B-47B5-9209-1BC1D68D7FC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42" name="Oval 201">
                    <a:extLst>
                      <a:ext uri="{FF2B5EF4-FFF2-40B4-BE49-F238E27FC236}">
                        <a16:creationId xmlns:a16="http://schemas.microsoft.com/office/drawing/2014/main" id="{6FE53BAA-D774-4F2A-97AC-5D96F4D4B8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sp>
              <p:nvSpPr>
                <p:cNvPr id="139" name="Oval 198">
                  <a:extLst>
                    <a:ext uri="{FF2B5EF4-FFF2-40B4-BE49-F238E27FC236}">
                      <a16:creationId xmlns:a16="http://schemas.microsoft.com/office/drawing/2014/main" id="{79CF58D0-0C50-42B4-B286-FF0DBEFAF58E}"/>
                    </a:ext>
                  </a:extLst>
                </p:cNvPr>
                <p:cNvSpPr/>
                <p:nvPr/>
              </p:nvSpPr>
              <p:spPr bwMode="auto">
                <a:xfrm>
                  <a:off x="5868144" y="2554187"/>
                  <a:ext cx="680956" cy="314845"/>
                </a:xfrm>
                <a:prstGeom prst="ellipse">
                  <a:avLst/>
                </a:prstGeom>
                <a:solidFill>
                  <a:srgbClr val="397DC0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grpSp>
            <p:nvGrpSpPr>
              <p:cNvPr id="124" name="Group 183">
                <a:extLst>
                  <a:ext uri="{FF2B5EF4-FFF2-40B4-BE49-F238E27FC236}">
                    <a16:creationId xmlns:a16="http://schemas.microsoft.com/office/drawing/2014/main" id="{82597D1D-6B6A-47DD-8A8A-797D797C4CDC}"/>
                  </a:ext>
                </a:extLst>
              </p:cNvPr>
              <p:cNvGrpSpPr/>
              <p:nvPr/>
            </p:nvGrpSpPr>
            <p:grpSpPr>
              <a:xfrm>
                <a:off x="681659" y="3997575"/>
                <a:ext cx="719830" cy="425224"/>
                <a:chOff x="5868144" y="3105315"/>
                <a:chExt cx="680956" cy="330757"/>
              </a:xfrm>
            </p:grpSpPr>
            <p:sp>
              <p:nvSpPr>
                <p:cNvPr id="134" name="Oval 193">
                  <a:extLst>
                    <a:ext uri="{FF2B5EF4-FFF2-40B4-BE49-F238E27FC236}">
                      <a16:creationId xmlns:a16="http://schemas.microsoft.com/office/drawing/2014/main" id="{E066B1D9-CD01-48CD-9770-53D5CC5E16DB}"/>
                    </a:ext>
                  </a:extLst>
                </p:cNvPr>
                <p:cNvSpPr/>
                <p:nvPr/>
              </p:nvSpPr>
              <p:spPr bwMode="auto">
                <a:xfrm>
                  <a:off x="5868144" y="3121227"/>
                  <a:ext cx="680956" cy="3148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135" name="Rectangle 194">
                  <a:extLst>
                    <a:ext uri="{FF2B5EF4-FFF2-40B4-BE49-F238E27FC236}">
                      <a16:creationId xmlns:a16="http://schemas.microsoft.com/office/drawing/2014/main" id="{23F6639E-0656-4C08-9C19-73FA8E8D9AB3}"/>
                    </a:ext>
                  </a:extLst>
                </p:cNvPr>
                <p:cNvSpPr/>
                <p:nvPr/>
              </p:nvSpPr>
              <p:spPr bwMode="auto">
                <a:xfrm>
                  <a:off x="5879719" y="3105315"/>
                  <a:ext cx="657806" cy="1680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grpSp>
            <p:nvGrpSpPr>
              <p:cNvPr id="125" name="Group 184">
                <a:extLst>
                  <a:ext uri="{FF2B5EF4-FFF2-40B4-BE49-F238E27FC236}">
                    <a16:creationId xmlns:a16="http://schemas.microsoft.com/office/drawing/2014/main" id="{D7D50FA6-4325-4225-960D-B0DDF9E6EFCA}"/>
                  </a:ext>
                </a:extLst>
              </p:cNvPr>
              <p:cNvGrpSpPr/>
              <p:nvPr/>
            </p:nvGrpSpPr>
            <p:grpSpPr>
              <a:xfrm>
                <a:off x="682251" y="3815816"/>
                <a:ext cx="719830" cy="425224"/>
                <a:chOff x="5868144" y="3105315"/>
                <a:chExt cx="680956" cy="330757"/>
              </a:xfrm>
            </p:grpSpPr>
            <p:sp>
              <p:nvSpPr>
                <p:cNvPr id="132" name="Oval 191">
                  <a:extLst>
                    <a:ext uri="{FF2B5EF4-FFF2-40B4-BE49-F238E27FC236}">
                      <a16:creationId xmlns:a16="http://schemas.microsoft.com/office/drawing/2014/main" id="{8405DD7F-8D94-4C93-958B-853B509C89FC}"/>
                    </a:ext>
                  </a:extLst>
                </p:cNvPr>
                <p:cNvSpPr/>
                <p:nvPr/>
              </p:nvSpPr>
              <p:spPr bwMode="auto">
                <a:xfrm>
                  <a:off x="5868144" y="3121227"/>
                  <a:ext cx="680956" cy="3148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133" name="Rectangle 192">
                  <a:extLst>
                    <a:ext uri="{FF2B5EF4-FFF2-40B4-BE49-F238E27FC236}">
                      <a16:creationId xmlns:a16="http://schemas.microsoft.com/office/drawing/2014/main" id="{3AE1996D-7DD2-4EB5-9A8B-34AB1C41DE30}"/>
                    </a:ext>
                  </a:extLst>
                </p:cNvPr>
                <p:cNvSpPr/>
                <p:nvPr/>
              </p:nvSpPr>
              <p:spPr bwMode="auto">
                <a:xfrm>
                  <a:off x="5879719" y="3105315"/>
                  <a:ext cx="657806" cy="1680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grpSp>
            <p:nvGrpSpPr>
              <p:cNvPr id="126" name="Group 185">
                <a:extLst>
                  <a:ext uri="{FF2B5EF4-FFF2-40B4-BE49-F238E27FC236}">
                    <a16:creationId xmlns:a16="http://schemas.microsoft.com/office/drawing/2014/main" id="{A95893D5-BF1D-4240-B7C2-F9A1B5567D17}"/>
                  </a:ext>
                </a:extLst>
              </p:cNvPr>
              <p:cNvGrpSpPr/>
              <p:nvPr/>
            </p:nvGrpSpPr>
            <p:grpSpPr>
              <a:xfrm>
                <a:off x="681659" y="3634058"/>
                <a:ext cx="719830" cy="425224"/>
                <a:chOff x="5868144" y="3105315"/>
                <a:chExt cx="680956" cy="330757"/>
              </a:xfrm>
            </p:grpSpPr>
            <p:sp>
              <p:nvSpPr>
                <p:cNvPr id="130" name="Oval 189">
                  <a:extLst>
                    <a:ext uri="{FF2B5EF4-FFF2-40B4-BE49-F238E27FC236}">
                      <a16:creationId xmlns:a16="http://schemas.microsoft.com/office/drawing/2014/main" id="{0E98A428-C6A9-4E03-A85B-9674305BD1F5}"/>
                    </a:ext>
                  </a:extLst>
                </p:cNvPr>
                <p:cNvSpPr/>
                <p:nvPr/>
              </p:nvSpPr>
              <p:spPr bwMode="auto">
                <a:xfrm>
                  <a:off x="5868144" y="3121227"/>
                  <a:ext cx="680956" cy="3148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131" name="Rectangle 190">
                  <a:extLst>
                    <a:ext uri="{FF2B5EF4-FFF2-40B4-BE49-F238E27FC236}">
                      <a16:creationId xmlns:a16="http://schemas.microsoft.com/office/drawing/2014/main" id="{A9D17043-6E93-4EAB-A5C3-66C3463ABA93}"/>
                    </a:ext>
                  </a:extLst>
                </p:cNvPr>
                <p:cNvSpPr/>
                <p:nvPr/>
              </p:nvSpPr>
              <p:spPr bwMode="auto">
                <a:xfrm>
                  <a:off x="5879719" y="3105315"/>
                  <a:ext cx="657806" cy="1680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sp>
            <p:nvSpPr>
              <p:cNvPr id="127" name="Oval 186">
                <a:extLst>
                  <a:ext uri="{FF2B5EF4-FFF2-40B4-BE49-F238E27FC236}">
                    <a16:creationId xmlns:a16="http://schemas.microsoft.com/office/drawing/2014/main" id="{8F48C554-CBCA-4DBF-B43D-257C59678FFA}"/>
                  </a:ext>
                </a:extLst>
              </p:cNvPr>
              <p:cNvSpPr/>
              <p:nvPr/>
            </p:nvSpPr>
            <p:spPr bwMode="auto">
              <a:xfrm>
                <a:off x="681659" y="3476060"/>
                <a:ext cx="719830" cy="40476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cxnSp>
            <p:nvCxnSpPr>
              <p:cNvPr id="128" name="Straight Connector 187">
                <a:extLst>
                  <a:ext uri="{FF2B5EF4-FFF2-40B4-BE49-F238E27FC236}">
                    <a16:creationId xmlns:a16="http://schemas.microsoft.com/office/drawing/2014/main" id="{01650C82-CA2D-4258-AB39-910337DA011A}"/>
                  </a:ext>
                </a:extLst>
              </p:cNvPr>
              <p:cNvCxnSpPr>
                <a:stCxn id="127" idx="2"/>
                <a:endCxn id="134" idx="2"/>
              </p:cNvCxnSpPr>
              <p:nvPr/>
            </p:nvCxnSpPr>
            <p:spPr bwMode="auto">
              <a:xfrm>
                <a:off x="681659" y="3678444"/>
                <a:ext cx="0" cy="541971"/>
              </a:xfrm>
              <a:prstGeom prst="line">
                <a:avLst/>
              </a:prstGeom>
              <a:noFill/>
              <a:ln w="38100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88">
                <a:extLst>
                  <a:ext uri="{FF2B5EF4-FFF2-40B4-BE49-F238E27FC236}">
                    <a16:creationId xmlns:a16="http://schemas.microsoft.com/office/drawing/2014/main" id="{AF2B0CF1-5B7C-418A-919A-E2AE0884E8F2}"/>
                  </a:ext>
                </a:extLst>
              </p:cNvPr>
              <p:cNvCxnSpPr>
                <a:stCxn id="127" idx="6"/>
                <a:endCxn id="134" idx="6"/>
              </p:cNvCxnSpPr>
              <p:nvPr/>
            </p:nvCxnSpPr>
            <p:spPr bwMode="auto">
              <a:xfrm>
                <a:off x="1401489" y="3678444"/>
                <a:ext cx="0" cy="541971"/>
              </a:xfrm>
              <a:prstGeom prst="line">
                <a:avLst/>
              </a:prstGeom>
              <a:noFill/>
              <a:ln w="38100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" name="Group 255">
              <a:extLst>
                <a:ext uri="{FF2B5EF4-FFF2-40B4-BE49-F238E27FC236}">
                  <a16:creationId xmlns:a16="http://schemas.microsoft.com/office/drawing/2014/main" id="{C2195B59-0DE9-4438-BB65-483B7482BE8F}"/>
                </a:ext>
              </a:extLst>
            </p:cNvPr>
            <p:cNvGrpSpPr/>
            <p:nvPr/>
          </p:nvGrpSpPr>
          <p:grpSpPr>
            <a:xfrm>
              <a:off x="7513435" y="2283415"/>
              <a:ext cx="621695" cy="814436"/>
              <a:chOff x="679393" y="3476060"/>
              <a:chExt cx="722688" cy="946739"/>
            </a:xfrm>
          </p:grpSpPr>
          <p:grpSp>
            <p:nvGrpSpPr>
              <p:cNvPr id="97" name="Group 256">
                <a:extLst>
                  <a:ext uri="{FF2B5EF4-FFF2-40B4-BE49-F238E27FC236}">
                    <a16:creationId xmlns:a16="http://schemas.microsoft.com/office/drawing/2014/main" id="{698919C5-84D3-4791-BB57-B9C23BD49733}"/>
                  </a:ext>
                </a:extLst>
              </p:cNvPr>
              <p:cNvGrpSpPr/>
              <p:nvPr/>
            </p:nvGrpSpPr>
            <p:grpSpPr>
              <a:xfrm>
                <a:off x="679393" y="3510617"/>
                <a:ext cx="680956" cy="881885"/>
                <a:chOff x="5868144" y="2554187"/>
                <a:chExt cx="680956" cy="881885"/>
              </a:xfrm>
            </p:grpSpPr>
            <p:grpSp>
              <p:nvGrpSpPr>
                <p:cNvPr id="110" name="Group 269">
                  <a:extLst>
                    <a:ext uri="{FF2B5EF4-FFF2-40B4-BE49-F238E27FC236}">
                      <a16:creationId xmlns:a16="http://schemas.microsoft.com/office/drawing/2014/main" id="{679A369A-7BA9-4458-8F9F-076045A54E12}"/>
                    </a:ext>
                  </a:extLst>
                </p:cNvPr>
                <p:cNvGrpSpPr/>
                <p:nvPr/>
              </p:nvGrpSpPr>
              <p:grpSpPr>
                <a:xfrm>
                  <a:off x="5868144" y="2976985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120" name="Oval 279">
                    <a:extLst>
                      <a:ext uri="{FF2B5EF4-FFF2-40B4-BE49-F238E27FC236}">
                        <a16:creationId xmlns:a16="http://schemas.microsoft.com/office/drawing/2014/main" id="{0290CD21-825A-4DEE-B242-7E40655888A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21" name="Rectangle 280">
                    <a:extLst>
                      <a:ext uri="{FF2B5EF4-FFF2-40B4-BE49-F238E27FC236}">
                        <a16:creationId xmlns:a16="http://schemas.microsoft.com/office/drawing/2014/main" id="{AE7E43AF-8B2F-4E87-B3F2-4D07268CFC8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22" name="Oval 281">
                    <a:extLst>
                      <a:ext uri="{FF2B5EF4-FFF2-40B4-BE49-F238E27FC236}">
                        <a16:creationId xmlns:a16="http://schemas.microsoft.com/office/drawing/2014/main" id="{6FAA27FA-CCF6-4B69-8C7C-00DD4BD7AB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111" name="Group 270">
                  <a:extLst>
                    <a:ext uri="{FF2B5EF4-FFF2-40B4-BE49-F238E27FC236}">
                      <a16:creationId xmlns:a16="http://schemas.microsoft.com/office/drawing/2014/main" id="{B9D8A61C-60C0-4434-B1F6-B390BA6E18C6}"/>
                    </a:ext>
                  </a:extLst>
                </p:cNvPr>
                <p:cNvGrpSpPr/>
                <p:nvPr/>
              </p:nvGrpSpPr>
              <p:grpSpPr>
                <a:xfrm>
                  <a:off x="5868144" y="27969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117" name="Oval 276">
                    <a:extLst>
                      <a:ext uri="{FF2B5EF4-FFF2-40B4-BE49-F238E27FC236}">
                        <a16:creationId xmlns:a16="http://schemas.microsoft.com/office/drawing/2014/main" id="{E3D14BE0-A165-4B86-B0A3-299775DA272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18" name="Rectangle 277">
                    <a:extLst>
                      <a:ext uri="{FF2B5EF4-FFF2-40B4-BE49-F238E27FC236}">
                        <a16:creationId xmlns:a16="http://schemas.microsoft.com/office/drawing/2014/main" id="{4C3A65F9-9FCF-4AE8-A061-646A4D06B84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19" name="Oval 278">
                    <a:extLst>
                      <a:ext uri="{FF2B5EF4-FFF2-40B4-BE49-F238E27FC236}">
                        <a16:creationId xmlns:a16="http://schemas.microsoft.com/office/drawing/2014/main" id="{E748EA08-AC2C-4E9B-8C59-87966A37817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112" name="Group 271">
                  <a:extLst>
                    <a:ext uri="{FF2B5EF4-FFF2-40B4-BE49-F238E27FC236}">
                      <a16:creationId xmlns:a16="http://schemas.microsoft.com/office/drawing/2014/main" id="{8F0D261E-366E-4724-9394-8408CB2D2439}"/>
                    </a:ext>
                  </a:extLst>
                </p:cNvPr>
                <p:cNvGrpSpPr/>
                <p:nvPr/>
              </p:nvGrpSpPr>
              <p:grpSpPr>
                <a:xfrm>
                  <a:off x="5868144" y="26052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114" name="Oval 273">
                    <a:extLst>
                      <a:ext uri="{FF2B5EF4-FFF2-40B4-BE49-F238E27FC236}">
                        <a16:creationId xmlns:a16="http://schemas.microsoft.com/office/drawing/2014/main" id="{C38C6C78-FBB2-44B1-BF13-00D87E1F515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15" name="Rectangle 274">
                    <a:extLst>
                      <a:ext uri="{FF2B5EF4-FFF2-40B4-BE49-F238E27FC236}">
                        <a16:creationId xmlns:a16="http://schemas.microsoft.com/office/drawing/2014/main" id="{CA634F9A-1391-4177-A276-8235CA5E09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116" name="Oval 275">
                    <a:extLst>
                      <a:ext uri="{FF2B5EF4-FFF2-40B4-BE49-F238E27FC236}">
                        <a16:creationId xmlns:a16="http://schemas.microsoft.com/office/drawing/2014/main" id="{F5D38266-5886-425E-B676-5846981E581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sp>
              <p:nvSpPr>
                <p:cNvPr id="113" name="Oval 272">
                  <a:extLst>
                    <a:ext uri="{FF2B5EF4-FFF2-40B4-BE49-F238E27FC236}">
                      <a16:creationId xmlns:a16="http://schemas.microsoft.com/office/drawing/2014/main" id="{33D68C02-25CC-4BFB-9AA5-3B84877C1561}"/>
                    </a:ext>
                  </a:extLst>
                </p:cNvPr>
                <p:cNvSpPr/>
                <p:nvPr/>
              </p:nvSpPr>
              <p:spPr bwMode="auto">
                <a:xfrm>
                  <a:off x="5868144" y="2554187"/>
                  <a:ext cx="680956" cy="314845"/>
                </a:xfrm>
                <a:prstGeom prst="ellipse">
                  <a:avLst/>
                </a:prstGeom>
                <a:solidFill>
                  <a:srgbClr val="397DC0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grpSp>
            <p:nvGrpSpPr>
              <p:cNvPr id="98" name="Group 257">
                <a:extLst>
                  <a:ext uri="{FF2B5EF4-FFF2-40B4-BE49-F238E27FC236}">
                    <a16:creationId xmlns:a16="http://schemas.microsoft.com/office/drawing/2014/main" id="{221474B9-D25B-4DE3-9A70-F7AB4A0A5521}"/>
                  </a:ext>
                </a:extLst>
              </p:cNvPr>
              <p:cNvGrpSpPr/>
              <p:nvPr/>
            </p:nvGrpSpPr>
            <p:grpSpPr>
              <a:xfrm>
                <a:off x="681659" y="3997575"/>
                <a:ext cx="719830" cy="425224"/>
                <a:chOff x="5868144" y="3105315"/>
                <a:chExt cx="680956" cy="330757"/>
              </a:xfrm>
            </p:grpSpPr>
            <p:sp>
              <p:nvSpPr>
                <p:cNvPr id="108" name="Oval 267">
                  <a:extLst>
                    <a:ext uri="{FF2B5EF4-FFF2-40B4-BE49-F238E27FC236}">
                      <a16:creationId xmlns:a16="http://schemas.microsoft.com/office/drawing/2014/main" id="{75109D72-8B14-4091-B7D1-5EAA9E188032}"/>
                    </a:ext>
                  </a:extLst>
                </p:cNvPr>
                <p:cNvSpPr/>
                <p:nvPr/>
              </p:nvSpPr>
              <p:spPr bwMode="auto">
                <a:xfrm>
                  <a:off x="5868144" y="3121227"/>
                  <a:ext cx="680956" cy="3148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109" name="Rectangle 268">
                  <a:extLst>
                    <a:ext uri="{FF2B5EF4-FFF2-40B4-BE49-F238E27FC236}">
                      <a16:creationId xmlns:a16="http://schemas.microsoft.com/office/drawing/2014/main" id="{55CE4F58-49CC-4032-A552-2118D178A205}"/>
                    </a:ext>
                  </a:extLst>
                </p:cNvPr>
                <p:cNvSpPr/>
                <p:nvPr/>
              </p:nvSpPr>
              <p:spPr bwMode="auto">
                <a:xfrm>
                  <a:off x="5879719" y="3105315"/>
                  <a:ext cx="657806" cy="1680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grpSp>
            <p:nvGrpSpPr>
              <p:cNvPr id="99" name="Group 258">
                <a:extLst>
                  <a:ext uri="{FF2B5EF4-FFF2-40B4-BE49-F238E27FC236}">
                    <a16:creationId xmlns:a16="http://schemas.microsoft.com/office/drawing/2014/main" id="{09A72A58-A385-4C32-BA1C-9FBAD87C68EB}"/>
                  </a:ext>
                </a:extLst>
              </p:cNvPr>
              <p:cNvGrpSpPr/>
              <p:nvPr/>
            </p:nvGrpSpPr>
            <p:grpSpPr>
              <a:xfrm>
                <a:off x="682251" y="3815816"/>
                <a:ext cx="719830" cy="425224"/>
                <a:chOff x="5868144" y="3105315"/>
                <a:chExt cx="680956" cy="330757"/>
              </a:xfrm>
            </p:grpSpPr>
            <p:sp>
              <p:nvSpPr>
                <p:cNvPr id="106" name="Oval 265">
                  <a:extLst>
                    <a:ext uri="{FF2B5EF4-FFF2-40B4-BE49-F238E27FC236}">
                      <a16:creationId xmlns:a16="http://schemas.microsoft.com/office/drawing/2014/main" id="{681D942F-6E17-4D7D-985C-64BC4AAD857C}"/>
                    </a:ext>
                  </a:extLst>
                </p:cNvPr>
                <p:cNvSpPr/>
                <p:nvPr/>
              </p:nvSpPr>
              <p:spPr bwMode="auto">
                <a:xfrm>
                  <a:off x="5868144" y="3121227"/>
                  <a:ext cx="680956" cy="3148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107" name="Rectangle 266">
                  <a:extLst>
                    <a:ext uri="{FF2B5EF4-FFF2-40B4-BE49-F238E27FC236}">
                      <a16:creationId xmlns:a16="http://schemas.microsoft.com/office/drawing/2014/main" id="{001D9152-DB3A-4626-A230-B5B6CB91C8D9}"/>
                    </a:ext>
                  </a:extLst>
                </p:cNvPr>
                <p:cNvSpPr/>
                <p:nvPr/>
              </p:nvSpPr>
              <p:spPr bwMode="auto">
                <a:xfrm>
                  <a:off x="5879719" y="3105315"/>
                  <a:ext cx="657806" cy="1680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grpSp>
            <p:nvGrpSpPr>
              <p:cNvPr id="100" name="Group 259">
                <a:extLst>
                  <a:ext uri="{FF2B5EF4-FFF2-40B4-BE49-F238E27FC236}">
                    <a16:creationId xmlns:a16="http://schemas.microsoft.com/office/drawing/2014/main" id="{41F5EE98-9293-4F93-B57C-213273691A1A}"/>
                  </a:ext>
                </a:extLst>
              </p:cNvPr>
              <p:cNvGrpSpPr/>
              <p:nvPr/>
            </p:nvGrpSpPr>
            <p:grpSpPr>
              <a:xfrm>
                <a:off x="681659" y="3634058"/>
                <a:ext cx="719830" cy="425224"/>
                <a:chOff x="5868144" y="3105315"/>
                <a:chExt cx="680956" cy="330757"/>
              </a:xfrm>
            </p:grpSpPr>
            <p:sp>
              <p:nvSpPr>
                <p:cNvPr id="104" name="Oval 263">
                  <a:extLst>
                    <a:ext uri="{FF2B5EF4-FFF2-40B4-BE49-F238E27FC236}">
                      <a16:creationId xmlns:a16="http://schemas.microsoft.com/office/drawing/2014/main" id="{3BE954C0-18DB-43C1-8855-78194AB0DAF6}"/>
                    </a:ext>
                  </a:extLst>
                </p:cNvPr>
                <p:cNvSpPr/>
                <p:nvPr/>
              </p:nvSpPr>
              <p:spPr bwMode="auto">
                <a:xfrm>
                  <a:off x="5868144" y="3121227"/>
                  <a:ext cx="680956" cy="3148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105" name="Rectangle 264">
                  <a:extLst>
                    <a:ext uri="{FF2B5EF4-FFF2-40B4-BE49-F238E27FC236}">
                      <a16:creationId xmlns:a16="http://schemas.microsoft.com/office/drawing/2014/main" id="{3B3379ED-7F7B-4C12-BD15-5A05A0C5809F}"/>
                    </a:ext>
                  </a:extLst>
                </p:cNvPr>
                <p:cNvSpPr/>
                <p:nvPr/>
              </p:nvSpPr>
              <p:spPr bwMode="auto">
                <a:xfrm>
                  <a:off x="5879719" y="3105315"/>
                  <a:ext cx="657806" cy="1680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sp>
            <p:nvSpPr>
              <p:cNvPr id="101" name="Oval 260">
                <a:extLst>
                  <a:ext uri="{FF2B5EF4-FFF2-40B4-BE49-F238E27FC236}">
                    <a16:creationId xmlns:a16="http://schemas.microsoft.com/office/drawing/2014/main" id="{81E1FF53-9FD6-4BF7-BB78-A80B8502E12E}"/>
                  </a:ext>
                </a:extLst>
              </p:cNvPr>
              <p:cNvSpPr/>
              <p:nvPr/>
            </p:nvSpPr>
            <p:spPr bwMode="auto">
              <a:xfrm>
                <a:off x="681659" y="3476060"/>
                <a:ext cx="719830" cy="40476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cxnSp>
            <p:nvCxnSpPr>
              <p:cNvPr id="102" name="Straight Connector 261">
                <a:extLst>
                  <a:ext uri="{FF2B5EF4-FFF2-40B4-BE49-F238E27FC236}">
                    <a16:creationId xmlns:a16="http://schemas.microsoft.com/office/drawing/2014/main" id="{8392C3DE-4D26-414A-9122-0C651069C5D2}"/>
                  </a:ext>
                </a:extLst>
              </p:cNvPr>
              <p:cNvCxnSpPr>
                <a:stCxn id="101" idx="2"/>
                <a:endCxn id="108" idx="2"/>
              </p:cNvCxnSpPr>
              <p:nvPr/>
            </p:nvCxnSpPr>
            <p:spPr bwMode="auto">
              <a:xfrm>
                <a:off x="681659" y="3678444"/>
                <a:ext cx="0" cy="541971"/>
              </a:xfrm>
              <a:prstGeom prst="line">
                <a:avLst/>
              </a:prstGeom>
              <a:noFill/>
              <a:ln w="38100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Straight Connector 262">
                <a:extLst>
                  <a:ext uri="{FF2B5EF4-FFF2-40B4-BE49-F238E27FC236}">
                    <a16:creationId xmlns:a16="http://schemas.microsoft.com/office/drawing/2014/main" id="{D1ED6F19-4266-44CB-A629-4C008DA958DA}"/>
                  </a:ext>
                </a:extLst>
              </p:cNvPr>
              <p:cNvCxnSpPr>
                <a:stCxn id="101" idx="6"/>
                <a:endCxn id="108" idx="6"/>
              </p:cNvCxnSpPr>
              <p:nvPr/>
            </p:nvCxnSpPr>
            <p:spPr bwMode="auto">
              <a:xfrm>
                <a:off x="1401489" y="3678444"/>
                <a:ext cx="0" cy="541971"/>
              </a:xfrm>
              <a:prstGeom prst="line">
                <a:avLst/>
              </a:prstGeom>
              <a:noFill/>
              <a:ln w="38100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" name="Group 282">
              <a:extLst>
                <a:ext uri="{FF2B5EF4-FFF2-40B4-BE49-F238E27FC236}">
                  <a16:creationId xmlns:a16="http://schemas.microsoft.com/office/drawing/2014/main" id="{BA402E49-90EC-4F16-BD94-7E962E989FA3}"/>
                </a:ext>
              </a:extLst>
            </p:cNvPr>
            <p:cNvGrpSpPr/>
            <p:nvPr/>
          </p:nvGrpSpPr>
          <p:grpSpPr>
            <a:xfrm>
              <a:off x="7513435" y="3607423"/>
              <a:ext cx="621695" cy="814436"/>
              <a:chOff x="679393" y="3476060"/>
              <a:chExt cx="722688" cy="946739"/>
            </a:xfrm>
          </p:grpSpPr>
          <p:grpSp>
            <p:nvGrpSpPr>
              <p:cNvPr id="71" name="Group 283">
                <a:extLst>
                  <a:ext uri="{FF2B5EF4-FFF2-40B4-BE49-F238E27FC236}">
                    <a16:creationId xmlns:a16="http://schemas.microsoft.com/office/drawing/2014/main" id="{062D0D01-04A9-495D-8F83-8F5DD915EB66}"/>
                  </a:ext>
                </a:extLst>
              </p:cNvPr>
              <p:cNvGrpSpPr/>
              <p:nvPr/>
            </p:nvGrpSpPr>
            <p:grpSpPr>
              <a:xfrm>
                <a:off x="679393" y="3510617"/>
                <a:ext cx="680956" cy="881885"/>
                <a:chOff x="5868144" y="2554187"/>
                <a:chExt cx="680956" cy="881885"/>
              </a:xfrm>
            </p:grpSpPr>
            <p:grpSp>
              <p:nvGrpSpPr>
                <p:cNvPr id="84" name="Group 296">
                  <a:extLst>
                    <a:ext uri="{FF2B5EF4-FFF2-40B4-BE49-F238E27FC236}">
                      <a16:creationId xmlns:a16="http://schemas.microsoft.com/office/drawing/2014/main" id="{E8C409D0-F569-4586-A150-2A29C4DC3228}"/>
                    </a:ext>
                  </a:extLst>
                </p:cNvPr>
                <p:cNvGrpSpPr/>
                <p:nvPr/>
              </p:nvGrpSpPr>
              <p:grpSpPr>
                <a:xfrm>
                  <a:off x="5868144" y="2976985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94" name="Oval 306">
                    <a:extLst>
                      <a:ext uri="{FF2B5EF4-FFF2-40B4-BE49-F238E27FC236}">
                        <a16:creationId xmlns:a16="http://schemas.microsoft.com/office/drawing/2014/main" id="{6519146C-6ACD-4BEA-AD13-68A46F1488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95" name="Rectangle 307">
                    <a:extLst>
                      <a:ext uri="{FF2B5EF4-FFF2-40B4-BE49-F238E27FC236}">
                        <a16:creationId xmlns:a16="http://schemas.microsoft.com/office/drawing/2014/main" id="{A1F41C38-14BB-4BAD-B039-EED312F933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96" name="Oval 308">
                    <a:extLst>
                      <a:ext uri="{FF2B5EF4-FFF2-40B4-BE49-F238E27FC236}">
                        <a16:creationId xmlns:a16="http://schemas.microsoft.com/office/drawing/2014/main" id="{B523BA48-8326-4A77-8FF2-095AD440C5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85" name="Group 297">
                  <a:extLst>
                    <a:ext uri="{FF2B5EF4-FFF2-40B4-BE49-F238E27FC236}">
                      <a16:creationId xmlns:a16="http://schemas.microsoft.com/office/drawing/2014/main" id="{ED1C4F12-5C5E-4078-8696-30D633271060}"/>
                    </a:ext>
                  </a:extLst>
                </p:cNvPr>
                <p:cNvGrpSpPr/>
                <p:nvPr/>
              </p:nvGrpSpPr>
              <p:grpSpPr>
                <a:xfrm>
                  <a:off x="5868144" y="27969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91" name="Oval 303">
                    <a:extLst>
                      <a:ext uri="{FF2B5EF4-FFF2-40B4-BE49-F238E27FC236}">
                        <a16:creationId xmlns:a16="http://schemas.microsoft.com/office/drawing/2014/main" id="{21877F09-CE47-4507-B0D1-267856D527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92" name="Rectangle 304">
                    <a:extLst>
                      <a:ext uri="{FF2B5EF4-FFF2-40B4-BE49-F238E27FC236}">
                        <a16:creationId xmlns:a16="http://schemas.microsoft.com/office/drawing/2014/main" id="{8FC99B32-951F-41D7-BF47-C408AA98F76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93" name="Oval 305">
                    <a:extLst>
                      <a:ext uri="{FF2B5EF4-FFF2-40B4-BE49-F238E27FC236}">
                        <a16:creationId xmlns:a16="http://schemas.microsoft.com/office/drawing/2014/main" id="{812C4FCC-C02B-4A88-88FD-7C6EBE9E8CC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86" name="Group 298">
                  <a:extLst>
                    <a:ext uri="{FF2B5EF4-FFF2-40B4-BE49-F238E27FC236}">
                      <a16:creationId xmlns:a16="http://schemas.microsoft.com/office/drawing/2014/main" id="{1313C635-034E-4CAE-8052-259EA6C99085}"/>
                    </a:ext>
                  </a:extLst>
                </p:cNvPr>
                <p:cNvGrpSpPr/>
                <p:nvPr/>
              </p:nvGrpSpPr>
              <p:grpSpPr>
                <a:xfrm>
                  <a:off x="5868144" y="26052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88" name="Oval 300">
                    <a:extLst>
                      <a:ext uri="{FF2B5EF4-FFF2-40B4-BE49-F238E27FC236}">
                        <a16:creationId xmlns:a16="http://schemas.microsoft.com/office/drawing/2014/main" id="{C61FDD49-75A3-493F-B60B-50F2B144127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89" name="Rectangle 301">
                    <a:extLst>
                      <a:ext uri="{FF2B5EF4-FFF2-40B4-BE49-F238E27FC236}">
                        <a16:creationId xmlns:a16="http://schemas.microsoft.com/office/drawing/2014/main" id="{D9AC8474-458B-4776-9DA2-3976F22801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90" name="Oval 302">
                    <a:extLst>
                      <a:ext uri="{FF2B5EF4-FFF2-40B4-BE49-F238E27FC236}">
                        <a16:creationId xmlns:a16="http://schemas.microsoft.com/office/drawing/2014/main" id="{51EE4C56-4AA4-4CAC-929B-B884F6B3803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sp>
              <p:nvSpPr>
                <p:cNvPr id="87" name="Oval 299">
                  <a:extLst>
                    <a:ext uri="{FF2B5EF4-FFF2-40B4-BE49-F238E27FC236}">
                      <a16:creationId xmlns:a16="http://schemas.microsoft.com/office/drawing/2014/main" id="{84034F4A-DD60-4B6F-A3C2-2B0300286AAB}"/>
                    </a:ext>
                  </a:extLst>
                </p:cNvPr>
                <p:cNvSpPr/>
                <p:nvPr/>
              </p:nvSpPr>
              <p:spPr bwMode="auto">
                <a:xfrm>
                  <a:off x="5868144" y="2554187"/>
                  <a:ext cx="680956" cy="314845"/>
                </a:xfrm>
                <a:prstGeom prst="ellipse">
                  <a:avLst/>
                </a:prstGeom>
                <a:solidFill>
                  <a:srgbClr val="397DC0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grpSp>
            <p:nvGrpSpPr>
              <p:cNvPr id="72" name="Group 284">
                <a:extLst>
                  <a:ext uri="{FF2B5EF4-FFF2-40B4-BE49-F238E27FC236}">
                    <a16:creationId xmlns:a16="http://schemas.microsoft.com/office/drawing/2014/main" id="{7437CE26-E966-4941-9CFC-B9D8D8E77412}"/>
                  </a:ext>
                </a:extLst>
              </p:cNvPr>
              <p:cNvGrpSpPr/>
              <p:nvPr/>
            </p:nvGrpSpPr>
            <p:grpSpPr>
              <a:xfrm>
                <a:off x="681659" y="3997575"/>
                <a:ext cx="719830" cy="425224"/>
                <a:chOff x="5868144" y="3105315"/>
                <a:chExt cx="680956" cy="330757"/>
              </a:xfrm>
            </p:grpSpPr>
            <p:sp>
              <p:nvSpPr>
                <p:cNvPr id="82" name="Oval 294">
                  <a:extLst>
                    <a:ext uri="{FF2B5EF4-FFF2-40B4-BE49-F238E27FC236}">
                      <a16:creationId xmlns:a16="http://schemas.microsoft.com/office/drawing/2014/main" id="{4F5CB97D-BABF-4DAD-8BC2-75686C70C586}"/>
                    </a:ext>
                  </a:extLst>
                </p:cNvPr>
                <p:cNvSpPr/>
                <p:nvPr/>
              </p:nvSpPr>
              <p:spPr bwMode="auto">
                <a:xfrm>
                  <a:off x="5868144" y="3121227"/>
                  <a:ext cx="680956" cy="3148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83" name="Rectangle 295">
                  <a:extLst>
                    <a:ext uri="{FF2B5EF4-FFF2-40B4-BE49-F238E27FC236}">
                      <a16:creationId xmlns:a16="http://schemas.microsoft.com/office/drawing/2014/main" id="{1E2BEBAB-B5C8-4734-BB69-23C067EB8947}"/>
                    </a:ext>
                  </a:extLst>
                </p:cNvPr>
                <p:cNvSpPr/>
                <p:nvPr/>
              </p:nvSpPr>
              <p:spPr bwMode="auto">
                <a:xfrm>
                  <a:off x="5879719" y="3105315"/>
                  <a:ext cx="657806" cy="1680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grpSp>
            <p:nvGrpSpPr>
              <p:cNvPr id="73" name="Group 285">
                <a:extLst>
                  <a:ext uri="{FF2B5EF4-FFF2-40B4-BE49-F238E27FC236}">
                    <a16:creationId xmlns:a16="http://schemas.microsoft.com/office/drawing/2014/main" id="{FC9420CC-C20F-4C98-90C6-F5936F523B3C}"/>
                  </a:ext>
                </a:extLst>
              </p:cNvPr>
              <p:cNvGrpSpPr/>
              <p:nvPr/>
            </p:nvGrpSpPr>
            <p:grpSpPr>
              <a:xfrm>
                <a:off x="682251" y="3815816"/>
                <a:ext cx="719830" cy="425224"/>
                <a:chOff x="5868144" y="3105315"/>
                <a:chExt cx="680956" cy="330757"/>
              </a:xfrm>
            </p:grpSpPr>
            <p:sp>
              <p:nvSpPr>
                <p:cNvPr id="80" name="Oval 292">
                  <a:extLst>
                    <a:ext uri="{FF2B5EF4-FFF2-40B4-BE49-F238E27FC236}">
                      <a16:creationId xmlns:a16="http://schemas.microsoft.com/office/drawing/2014/main" id="{C32A54B3-9E02-4A44-BBEE-6A504219B8C9}"/>
                    </a:ext>
                  </a:extLst>
                </p:cNvPr>
                <p:cNvSpPr/>
                <p:nvPr/>
              </p:nvSpPr>
              <p:spPr bwMode="auto">
                <a:xfrm>
                  <a:off x="5868144" y="3121227"/>
                  <a:ext cx="680956" cy="3148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81" name="Rectangle 293">
                  <a:extLst>
                    <a:ext uri="{FF2B5EF4-FFF2-40B4-BE49-F238E27FC236}">
                      <a16:creationId xmlns:a16="http://schemas.microsoft.com/office/drawing/2014/main" id="{31254DD5-FFE6-4B01-9B89-37871136A22A}"/>
                    </a:ext>
                  </a:extLst>
                </p:cNvPr>
                <p:cNvSpPr/>
                <p:nvPr/>
              </p:nvSpPr>
              <p:spPr bwMode="auto">
                <a:xfrm>
                  <a:off x="5879719" y="3105315"/>
                  <a:ext cx="657806" cy="1680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grpSp>
            <p:nvGrpSpPr>
              <p:cNvPr id="74" name="Group 286">
                <a:extLst>
                  <a:ext uri="{FF2B5EF4-FFF2-40B4-BE49-F238E27FC236}">
                    <a16:creationId xmlns:a16="http://schemas.microsoft.com/office/drawing/2014/main" id="{B5D49C9F-C41E-439D-90F2-48BEF2EB1360}"/>
                  </a:ext>
                </a:extLst>
              </p:cNvPr>
              <p:cNvGrpSpPr/>
              <p:nvPr/>
            </p:nvGrpSpPr>
            <p:grpSpPr>
              <a:xfrm>
                <a:off x="681659" y="3634058"/>
                <a:ext cx="719830" cy="425224"/>
                <a:chOff x="5868144" y="3105315"/>
                <a:chExt cx="680956" cy="330757"/>
              </a:xfrm>
            </p:grpSpPr>
            <p:sp>
              <p:nvSpPr>
                <p:cNvPr id="78" name="Oval 290">
                  <a:extLst>
                    <a:ext uri="{FF2B5EF4-FFF2-40B4-BE49-F238E27FC236}">
                      <a16:creationId xmlns:a16="http://schemas.microsoft.com/office/drawing/2014/main" id="{C507CE97-A926-49EF-AB4D-E44E1CF14142}"/>
                    </a:ext>
                  </a:extLst>
                </p:cNvPr>
                <p:cNvSpPr/>
                <p:nvPr/>
              </p:nvSpPr>
              <p:spPr bwMode="auto">
                <a:xfrm>
                  <a:off x="5868144" y="3121227"/>
                  <a:ext cx="680956" cy="3148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79" name="Rectangle 291">
                  <a:extLst>
                    <a:ext uri="{FF2B5EF4-FFF2-40B4-BE49-F238E27FC236}">
                      <a16:creationId xmlns:a16="http://schemas.microsoft.com/office/drawing/2014/main" id="{3F5D44FD-8860-49CC-A123-033476DCB511}"/>
                    </a:ext>
                  </a:extLst>
                </p:cNvPr>
                <p:cNvSpPr/>
                <p:nvPr/>
              </p:nvSpPr>
              <p:spPr bwMode="auto">
                <a:xfrm>
                  <a:off x="5879719" y="3105315"/>
                  <a:ext cx="657806" cy="1680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sp>
            <p:nvSpPr>
              <p:cNvPr id="75" name="Oval 287">
                <a:extLst>
                  <a:ext uri="{FF2B5EF4-FFF2-40B4-BE49-F238E27FC236}">
                    <a16:creationId xmlns:a16="http://schemas.microsoft.com/office/drawing/2014/main" id="{74358E4E-5CC0-408A-914B-3AD17CF80103}"/>
                  </a:ext>
                </a:extLst>
              </p:cNvPr>
              <p:cNvSpPr/>
              <p:nvPr/>
            </p:nvSpPr>
            <p:spPr bwMode="auto">
              <a:xfrm>
                <a:off x="681659" y="3476060"/>
                <a:ext cx="719830" cy="40476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cxnSp>
            <p:nvCxnSpPr>
              <p:cNvPr id="76" name="Straight Connector 288">
                <a:extLst>
                  <a:ext uri="{FF2B5EF4-FFF2-40B4-BE49-F238E27FC236}">
                    <a16:creationId xmlns:a16="http://schemas.microsoft.com/office/drawing/2014/main" id="{6DA78836-FD3E-4D52-ABCD-8352378C668C}"/>
                  </a:ext>
                </a:extLst>
              </p:cNvPr>
              <p:cNvCxnSpPr>
                <a:stCxn id="75" idx="2"/>
                <a:endCxn id="82" idx="2"/>
              </p:cNvCxnSpPr>
              <p:nvPr/>
            </p:nvCxnSpPr>
            <p:spPr bwMode="auto">
              <a:xfrm>
                <a:off x="681659" y="3678444"/>
                <a:ext cx="0" cy="541971"/>
              </a:xfrm>
              <a:prstGeom prst="line">
                <a:avLst/>
              </a:prstGeom>
              <a:noFill/>
              <a:ln w="38100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Connector 289">
                <a:extLst>
                  <a:ext uri="{FF2B5EF4-FFF2-40B4-BE49-F238E27FC236}">
                    <a16:creationId xmlns:a16="http://schemas.microsoft.com/office/drawing/2014/main" id="{4AAD0D4C-7814-452D-A386-A7F7537B846D}"/>
                  </a:ext>
                </a:extLst>
              </p:cNvPr>
              <p:cNvCxnSpPr>
                <a:stCxn id="75" idx="6"/>
                <a:endCxn id="82" idx="6"/>
              </p:cNvCxnSpPr>
              <p:nvPr/>
            </p:nvCxnSpPr>
            <p:spPr bwMode="auto">
              <a:xfrm>
                <a:off x="1401489" y="3678444"/>
                <a:ext cx="0" cy="541971"/>
              </a:xfrm>
              <a:prstGeom prst="line">
                <a:avLst/>
              </a:prstGeom>
              <a:noFill/>
              <a:ln w="38100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3" name="Group 309">
              <a:extLst>
                <a:ext uri="{FF2B5EF4-FFF2-40B4-BE49-F238E27FC236}">
                  <a16:creationId xmlns:a16="http://schemas.microsoft.com/office/drawing/2014/main" id="{B6F5CFE1-F620-4132-97E1-A8BE3B35C07A}"/>
                </a:ext>
              </a:extLst>
            </p:cNvPr>
            <p:cNvGrpSpPr/>
            <p:nvPr/>
          </p:nvGrpSpPr>
          <p:grpSpPr>
            <a:xfrm>
              <a:off x="2476183" y="3620508"/>
              <a:ext cx="621695" cy="814436"/>
              <a:chOff x="679393" y="3476060"/>
              <a:chExt cx="722688" cy="946739"/>
            </a:xfrm>
          </p:grpSpPr>
          <p:grpSp>
            <p:nvGrpSpPr>
              <p:cNvPr id="45" name="Group 310">
                <a:extLst>
                  <a:ext uri="{FF2B5EF4-FFF2-40B4-BE49-F238E27FC236}">
                    <a16:creationId xmlns:a16="http://schemas.microsoft.com/office/drawing/2014/main" id="{F6EC5571-9854-4872-9303-263DB2633906}"/>
                  </a:ext>
                </a:extLst>
              </p:cNvPr>
              <p:cNvGrpSpPr/>
              <p:nvPr/>
            </p:nvGrpSpPr>
            <p:grpSpPr>
              <a:xfrm>
                <a:off x="679393" y="3510617"/>
                <a:ext cx="680956" cy="881885"/>
                <a:chOff x="5868144" y="2554187"/>
                <a:chExt cx="680956" cy="881885"/>
              </a:xfrm>
            </p:grpSpPr>
            <p:grpSp>
              <p:nvGrpSpPr>
                <p:cNvPr id="58" name="Group 323">
                  <a:extLst>
                    <a:ext uri="{FF2B5EF4-FFF2-40B4-BE49-F238E27FC236}">
                      <a16:creationId xmlns:a16="http://schemas.microsoft.com/office/drawing/2014/main" id="{1E8E2D43-F325-4A9C-A213-32C0C61EA977}"/>
                    </a:ext>
                  </a:extLst>
                </p:cNvPr>
                <p:cNvGrpSpPr/>
                <p:nvPr/>
              </p:nvGrpSpPr>
              <p:grpSpPr>
                <a:xfrm>
                  <a:off x="5868144" y="2976985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68" name="Oval 333">
                    <a:extLst>
                      <a:ext uri="{FF2B5EF4-FFF2-40B4-BE49-F238E27FC236}">
                        <a16:creationId xmlns:a16="http://schemas.microsoft.com/office/drawing/2014/main" id="{DA5CE0E6-D7D7-4B20-ACF5-3D03ACDA5AE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69" name="Rectangle 334">
                    <a:extLst>
                      <a:ext uri="{FF2B5EF4-FFF2-40B4-BE49-F238E27FC236}">
                        <a16:creationId xmlns:a16="http://schemas.microsoft.com/office/drawing/2014/main" id="{E937CC2B-9197-4C7A-889B-94CD5270D4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70" name="Oval 335">
                    <a:extLst>
                      <a:ext uri="{FF2B5EF4-FFF2-40B4-BE49-F238E27FC236}">
                        <a16:creationId xmlns:a16="http://schemas.microsoft.com/office/drawing/2014/main" id="{35646E59-1891-4962-A9BA-61C74DDF91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59" name="Group 324">
                  <a:extLst>
                    <a:ext uri="{FF2B5EF4-FFF2-40B4-BE49-F238E27FC236}">
                      <a16:creationId xmlns:a16="http://schemas.microsoft.com/office/drawing/2014/main" id="{8DE28AB0-3D73-4719-A0AA-7C1C2F308AC4}"/>
                    </a:ext>
                  </a:extLst>
                </p:cNvPr>
                <p:cNvGrpSpPr/>
                <p:nvPr/>
              </p:nvGrpSpPr>
              <p:grpSpPr>
                <a:xfrm>
                  <a:off x="5868144" y="27969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65" name="Oval 330">
                    <a:extLst>
                      <a:ext uri="{FF2B5EF4-FFF2-40B4-BE49-F238E27FC236}">
                        <a16:creationId xmlns:a16="http://schemas.microsoft.com/office/drawing/2014/main" id="{2A60C932-99AF-438B-AC09-4B8B8BCE732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66" name="Rectangle 331">
                    <a:extLst>
                      <a:ext uri="{FF2B5EF4-FFF2-40B4-BE49-F238E27FC236}">
                        <a16:creationId xmlns:a16="http://schemas.microsoft.com/office/drawing/2014/main" id="{E9BEEEFA-6984-48F4-AF82-DDEB9A65783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67" name="Oval 332">
                    <a:extLst>
                      <a:ext uri="{FF2B5EF4-FFF2-40B4-BE49-F238E27FC236}">
                        <a16:creationId xmlns:a16="http://schemas.microsoft.com/office/drawing/2014/main" id="{ED5724A6-B7BB-4E98-8F71-1F393DA466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grpSp>
              <p:nvGrpSpPr>
                <p:cNvPr id="60" name="Group 325">
                  <a:extLst>
                    <a:ext uri="{FF2B5EF4-FFF2-40B4-BE49-F238E27FC236}">
                      <a16:creationId xmlns:a16="http://schemas.microsoft.com/office/drawing/2014/main" id="{4D3AA590-6B1B-4C23-A4EF-8C8755012B31}"/>
                    </a:ext>
                  </a:extLst>
                </p:cNvPr>
                <p:cNvGrpSpPr/>
                <p:nvPr/>
              </p:nvGrpSpPr>
              <p:grpSpPr>
                <a:xfrm>
                  <a:off x="5868144" y="2605211"/>
                  <a:ext cx="680956" cy="459087"/>
                  <a:chOff x="5868144" y="2976985"/>
                  <a:chExt cx="680956" cy="459087"/>
                </a:xfrm>
              </p:grpSpPr>
              <p:sp>
                <p:nvSpPr>
                  <p:cNvPr id="62" name="Oval 327">
                    <a:extLst>
                      <a:ext uri="{FF2B5EF4-FFF2-40B4-BE49-F238E27FC236}">
                        <a16:creationId xmlns:a16="http://schemas.microsoft.com/office/drawing/2014/main" id="{33E96EF1-D25A-424F-AAC5-EC2C301894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314845"/>
                  </a:xfrm>
                  <a:prstGeom prst="ellipse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63" name="Rectangle 328">
                    <a:extLst>
                      <a:ext uri="{FF2B5EF4-FFF2-40B4-BE49-F238E27FC236}">
                        <a16:creationId xmlns:a16="http://schemas.microsoft.com/office/drawing/2014/main" id="{53209B41-4844-4A07-8062-974F6AF4589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3121227"/>
                    <a:ext cx="680956" cy="157422"/>
                  </a:xfrm>
                  <a:prstGeom prst="rect">
                    <a:avLst/>
                  </a:prstGeom>
                  <a:solidFill>
                    <a:srgbClr val="397DC0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  <p:sp>
                <p:nvSpPr>
                  <p:cNvPr id="64" name="Oval 329">
                    <a:extLst>
                      <a:ext uri="{FF2B5EF4-FFF2-40B4-BE49-F238E27FC236}">
                        <a16:creationId xmlns:a16="http://schemas.microsoft.com/office/drawing/2014/main" id="{A796D963-044C-4C88-B096-7F57AAD9AAE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68144" y="2976985"/>
                    <a:ext cx="680956" cy="3148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rtlCol="0" anchor="t"/>
                  <a:lstStyle/>
                  <a:p>
                    <a:pPr algn="ctr"/>
                    <a:endParaRPr lang="en-US" sz="1100" b="0" dirty="0">
                      <a:solidFill>
                        <a:srgbClr val="646567"/>
                      </a:solidFill>
                      <a:latin typeface="Open Sans" charset="0"/>
                      <a:ea typeface="Open Sans" charset="0"/>
                      <a:cs typeface="Open Sans" charset="0"/>
                    </a:endParaRPr>
                  </a:p>
                </p:txBody>
              </p:sp>
            </p:grpSp>
            <p:sp>
              <p:nvSpPr>
                <p:cNvPr id="61" name="Oval 326">
                  <a:extLst>
                    <a:ext uri="{FF2B5EF4-FFF2-40B4-BE49-F238E27FC236}">
                      <a16:creationId xmlns:a16="http://schemas.microsoft.com/office/drawing/2014/main" id="{E18E4FFB-3062-4847-A663-2EBF7A05D336}"/>
                    </a:ext>
                  </a:extLst>
                </p:cNvPr>
                <p:cNvSpPr/>
                <p:nvPr/>
              </p:nvSpPr>
              <p:spPr bwMode="auto">
                <a:xfrm>
                  <a:off x="5868144" y="2554187"/>
                  <a:ext cx="680956" cy="314845"/>
                </a:xfrm>
                <a:prstGeom prst="ellipse">
                  <a:avLst/>
                </a:prstGeom>
                <a:solidFill>
                  <a:srgbClr val="397DC0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grpSp>
            <p:nvGrpSpPr>
              <p:cNvPr id="46" name="Group 311">
                <a:extLst>
                  <a:ext uri="{FF2B5EF4-FFF2-40B4-BE49-F238E27FC236}">
                    <a16:creationId xmlns:a16="http://schemas.microsoft.com/office/drawing/2014/main" id="{ADA87F6C-0C0B-470F-BEF2-26DB98232094}"/>
                  </a:ext>
                </a:extLst>
              </p:cNvPr>
              <p:cNvGrpSpPr/>
              <p:nvPr/>
            </p:nvGrpSpPr>
            <p:grpSpPr>
              <a:xfrm>
                <a:off x="681659" y="3997575"/>
                <a:ext cx="719830" cy="425224"/>
                <a:chOff x="5868144" y="3105315"/>
                <a:chExt cx="680956" cy="330757"/>
              </a:xfrm>
            </p:grpSpPr>
            <p:sp>
              <p:nvSpPr>
                <p:cNvPr id="56" name="Oval 321">
                  <a:extLst>
                    <a:ext uri="{FF2B5EF4-FFF2-40B4-BE49-F238E27FC236}">
                      <a16:creationId xmlns:a16="http://schemas.microsoft.com/office/drawing/2014/main" id="{24926059-52BC-4776-AD62-3AA6E5330ED1}"/>
                    </a:ext>
                  </a:extLst>
                </p:cNvPr>
                <p:cNvSpPr/>
                <p:nvPr/>
              </p:nvSpPr>
              <p:spPr bwMode="auto">
                <a:xfrm>
                  <a:off x="5868144" y="3121227"/>
                  <a:ext cx="680956" cy="3148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57" name="Rectangle 322">
                  <a:extLst>
                    <a:ext uri="{FF2B5EF4-FFF2-40B4-BE49-F238E27FC236}">
                      <a16:creationId xmlns:a16="http://schemas.microsoft.com/office/drawing/2014/main" id="{0AF9AEA3-2E71-4E6A-83DB-787E07A7B9EE}"/>
                    </a:ext>
                  </a:extLst>
                </p:cNvPr>
                <p:cNvSpPr/>
                <p:nvPr/>
              </p:nvSpPr>
              <p:spPr bwMode="auto">
                <a:xfrm>
                  <a:off x="5879719" y="3105315"/>
                  <a:ext cx="657806" cy="1680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grpSp>
            <p:nvGrpSpPr>
              <p:cNvPr id="47" name="Group 312">
                <a:extLst>
                  <a:ext uri="{FF2B5EF4-FFF2-40B4-BE49-F238E27FC236}">
                    <a16:creationId xmlns:a16="http://schemas.microsoft.com/office/drawing/2014/main" id="{16983F26-623E-4F66-91F8-EF73677EB447}"/>
                  </a:ext>
                </a:extLst>
              </p:cNvPr>
              <p:cNvGrpSpPr/>
              <p:nvPr/>
            </p:nvGrpSpPr>
            <p:grpSpPr>
              <a:xfrm>
                <a:off x="682251" y="3815816"/>
                <a:ext cx="719830" cy="425224"/>
                <a:chOff x="5868144" y="3105315"/>
                <a:chExt cx="680956" cy="330757"/>
              </a:xfrm>
            </p:grpSpPr>
            <p:sp>
              <p:nvSpPr>
                <p:cNvPr id="54" name="Oval 319">
                  <a:extLst>
                    <a:ext uri="{FF2B5EF4-FFF2-40B4-BE49-F238E27FC236}">
                      <a16:creationId xmlns:a16="http://schemas.microsoft.com/office/drawing/2014/main" id="{3FDD40FE-BE46-4109-A266-A3C8EC95C5FA}"/>
                    </a:ext>
                  </a:extLst>
                </p:cNvPr>
                <p:cNvSpPr/>
                <p:nvPr/>
              </p:nvSpPr>
              <p:spPr bwMode="auto">
                <a:xfrm>
                  <a:off x="5868144" y="3121227"/>
                  <a:ext cx="680956" cy="3148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55" name="Rectangle 320">
                  <a:extLst>
                    <a:ext uri="{FF2B5EF4-FFF2-40B4-BE49-F238E27FC236}">
                      <a16:creationId xmlns:a16="http://schemas.microsoft.com/office/drawing/2014/main" id="{A4A55BB3-7978-4312-BA9B-4E1849C27FFC}"/>
                    </a:ext>
                  </a:extLst>
                </p:cNvPr>
                <p:cNvSpPr/>
                <p:nvPr/>
              </p:nvSpPr>
              <p:spPr bwMode="auto">
                <a:xfrm>
                  <a:off x="5879719" y="3105315"/>
                  <a:ext cx="657806" cy="1680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grpSp>
            <p:nvGrpSpPr>
              <p:cNvPr id="48" name="Group 313">
                <a:extLst>
                  <a:ext uri="{FF2B5EF4-FFF2-40B4-BE49-F238E27FC236}">
                    <a16:creationId xmlns:a16="http://schemas.microsoft.com/office/drawing/2014/main" id="{B40CEF0F-7C89-47A2-81C2-C5FA586ABE2F}"/>
                  </a:ext>
                </a:extLst>
              </p:cNvPr>
              <p:cNvGrpSpPr/>
              <p:nvPr/>
            </p:nvGrpSpPr>
            <p:grpSpPr>
              <a:xfrm>
                <a:off x="681659" y="3634058"/>
                <a:ext cx="719830" cy="425224"/>
                <a:chOff x="5868144" y="3105315"/>
                <a:chExt cx="680956" cy="330757"/>
              </a:xfrm>
            </p:grpSpPr>
            <p:sp>
              <p:nvSpPr>
                <p:cNvPr id="52" name="Oval 317">
                  <a:extLst>
                    <a:ext uri="{FF2B5EF4-FFF2-40B4-BE49-F238E27FC236}">
                      <a16:creationId xmlns:a16="http://schemas.microsoft.com/office/drawing/2014/main" id="{A6DD2003-5428-497A-8A29-8D00E84E49AB}"/>
                    </a:ext>
                  </a:extLst>
                </p:cNvPr>
                <p:cNvSpPr/>
                <p:nvPr/>
              </p:nvSpPr>
              <p:spPr bwMode="auto">
                <a:xfrm>
                  <a:off x="5868144" y="3121227"/>
                  <a:ext cx="680956" cy="314845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chemeClr val="accent1"/>
                  </a:solidFill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  <p:sp>
              <p:nvSpPr>
                <p:cNvPr id="53" name="Rectangle 318">
                  <a:extLst>
                    <a:ext uri="{FF2B5EF4-FFF2-40B4-BE49-F238E27FC236}">
                      <a16:creationId xmlns:a16="http://schemas.microsoft.com/office/drawing/2014/main" id="{9C7A4FB4-128A-4A19-BB73-EC9EAF103419}"/>
                    </a:ext>
                  </a:extLst>
                </p:cNvPr>
                <p:cNvSpPr/>
                <p:nvPr/>
              </p:nvSpPr>
              <p:spPr bwMode="auto">
                <a:xfrm>
                  <a:off x="5879719" y="3105315"/>
                  <a:ext cx="657806" cy="16807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rtlCol="0" anchor="t"/>
                <a:lstStyle/>
                <a:p>
                  <a:pPr algn="ctr"/>
                  <a:endParaRPr lang="en-US" sz="1100" b="0" dirty="0">
                    <a:solidFill>
                      <a:srgbClr val="646567"/>
                    </a:solidFill>
                    <a:latin typeface="Open Sans" charset="0"/>
                    <a:ea typeface="Open Sans" charset="0"/>
                    <a:cs typeface="Open Sans" charset="0"/>
                  </a:endParaRPr>
                </a:p>
              </p:txBody>
            </p:sp>
          </p:grpSp>
          <p:sp>
            <p:nvSpPr>
              <p:cNvPr id="49" name="Oval 314">
                <a:extLst>
                  <a:ext uri="{FF2B5EF4-FFF2-40B4-BE49-F238E27FC236}">
                    <a16:creationId xmlns:a16="http://schemas.microsoft.com/office/drawing/2014/main" id="{F23214FB-2324-4E94-88E7-5ADBFCE81845}"/>
                  </a:ext>
                </a:extLst>
              </p:cNvPr>
              <p:cNvSpPr/>
              <p:nvPr/>
            </p:nvSpPr>
            <p:spPr bwMode="auto">
              <a:xfrm>
                <a:off x="681659" y="3476060"/>
                <a:ext cx="719830" cy="40476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cxnSp>
            <p:nvCxnSpPr>
              <p:cNvPr id="50" name="Straight Connector 315">
                <a:extLst>
                  <a:ext uri="{FF2B5EF4-FFF2-40B4-BE49-F238E27FC236}">
                    <a16:creationId xmlns:a16="http://schemas.microsoft.com/office/drawing/2014/main" id="{4AC0EDAF-1F97-4B56-9F57-BC90F1D3225A}"/>
                  </a:ext>
                </a:extLst>
              </p:cNvPr>
              <p:cNvCxnSpPr>
                <a:stCxn id="49" idx="2"/>
                <a:endCxn id="56" idx="2"/>
              </p:cNvCxnSpPr>
              <p:nvPr/>
            </p:nvCxnSpPr>
            <p:spPr bwMode="auto">
              <a:xfrm>
                <a:off x="681659" y="3678444"/>
                <a:ext cx="0" cy="541971"/>
              </a:xfrm>
              <a:prstGeom prst="line">
                <a:avLst/>
              </a:prstGeom>
              <a:noFill/>
              <a:ln w="38100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316">
                <a:extLst>
                  <a:ext uri="{FF2B5EF4-FFF2-40B4-BE49-F238E27FC236}">
                    <a16:creationId xmlns:a16="http://schemas.microsoft.com/office/drawing/2014/main" id="{93D49988-3A0C-498E-B203-CAE6C6DEE9D2}"/>
                  </a:ext>
                </a:extLst>
              </p:cNvPr>
              <p:cNvCxnSpPr>
                <a:stCxn id="49" idx="6"/>
                <a:endCxn id="56" idx="6"/>
              </p:cNvCxnSpPr>
              <p:nvPr/>
            </p:nvCxnSpPr>
            <p:spPr bwMode="auto">
              <a:xfrm>
                <a:off x="1401489" y="3678444"/>
                <a:ext cx="0" cy="541971"/>
              </a:xfrm>
              <a:prstGeom prst="line">
                <a:avLst/>
              </a:prstGeom>
              <a:noFill/>
              <a:ln w="38100" cap="rnd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4" name="Group 224">
              <a:extLst>
                <a:ext uri="{FF2B5EF4-FFF2-40B4-BE49-F238E27FC236}">
                  <a16:creationId xmlns:a16="http://schemas.microsoft.com/office/drawing/2014/main" id="{E647DCFC-70B0-433B-8A16-22322CA32373}"/>
                </a:ext>
              </a:extLst>
            </p:cNvPr>
            <p:cNvGrpSpPr/>
            <p:nvPr/>
          </p:nvGrpSpPr>
          <p:grpSpPr>
            <a:xfrm>
              <a:off x="3247165" y="3824726"/>
              <a:ext cx="418449" cy="418449"/>
              <a:chOff x="3347864" y="2204176"/>
              <a:chExt cx="418449" cy="418449"/>
            </a:xfrm>
          </p:grpSpPr>
          <p:sp>
            <p:nvSpPr>
              <p:cNvPr id="43" name="Oval 225">
                <a:extLst>
                  <a:ext uri="{FF2B5EF4-FFF2-40B4-BE49-F238E27FC236}">
                    <a16:creationId xmlns:a16="http://schemas.microsoft.com/office/drawing/2014/main" id="{F3E36876-2C38-407B-886D-D29167B07305}"/>
                  </a:ext>
                </a:extLst>
              </p:cNvPr>
              <p:cNvSpPr/>
              <p:nvPr/>
            </p:nvSpPr>
            <p:spPr bwMode="auto">
              <a:xfrm>
                <a:off x="3347864" y="2204176"/>
                <a:ext cx="418449" cy="41844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397DC0"/>
                </a:solidFill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C9941B3D-D8D6-4C5B-B3BB-003D933F87D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80781" y="2267944"/>
                <a:ext cx="352614" cy="297682"/>
              </a:xfrm>
              <a:prstGeom prst="rect">
                <a:avLst/>
              </a:prstGeom>
              <a:noFill/>
              <a:ln w="2857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45720" rIns="3600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646567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5pPr>
                <a:lvl6pPr marL="611951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6pPr>
                <a:lvl7pPr marL="954833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7pPr>
                <a:lvl8pPr marL="1297715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8pPr>
                <a:lvl9pPr marL="1640599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9pPr>
              </a:lstStyle>
              <a:p>
                <a:pPr algn="ctr"/>
                <a:r>
                  <a:rPr lang="hu-HU" sz="1400" dirty="0">
                    <a:solidFill>
                      <a:srgbClr val="397DC0"/>
                    </a:solidFill>
                    <a:latin typeface="Open Sans" charset="0"/>
                    <a:ea typeface="Open Sans" charset="0"/>
                    <a:cs typeface="Open Sans" charset="0"/>
                  </a:rPr>
                  <a:t>HP</a:t>
                </a:r>
                <a:endParaRPr lang="en-US" sz="1400" dirty="0">
                  <a:solidFill>
                    <a:srgbClr val="397DC0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</p:grpSp>
        <p:grpSp>
          <p:nvGrpSpPr>
            <p:cNvPr id="25" name="Group 227">
              <a:extLst>
                <a:ext uri="{FF2B5EF4-FFF2-40B4-BE49-F238E27FC236}">
                  <a16:creationId xmlns:a16="http://schemas.microsoft.com/office/drawing/2014/main" id="{A64EC708-77AE-4FC3-8BEA-C03498793447}"/>
                </a:ext>
              </a:extLst>
            </p:cNvPr>
            <p:cNvGrpSpPr/>
            <p:nvPr/>
          </p:nvGrpSpPr>
          <p:grpSpPr>
            <a:xfrm>
              <a:off x="5077304" y="3063503"/>
              <a:ext cx="418449" cy="418449"/>
              <a:chOff x="3347864" y="2204176"/>
              <a:chExt cx="418449" cy="418449"/>
            </a:xfrm>
          </p:grpSpPr>
          <p:sp>
            <p:nvSpPr>
              <p:cNvPr id="41" name="Oval 228">
                <a:extLst>
                  <a:ext uri="{FF2B5EF4-FFF2-40B4-BE49-F238E27FC236}">
                    <a16:creationId xmlns:a16="http://schemas.microsoft.com/office/drawing/2014/main" id="{E89FD6E8-34B8-43FE-AD80-F8F1E4F8D20D}"/>
                  </a:ext>
                </a:extLst>
              </p:cNvPr>
              <p:cNvSpPr/>
              <p:nvPr/>
            </p:nvSpPr>
            <p:spPr bwMode="auto">
              <a:xfrm>
                <a:off x="3347864" y="2204176"/>
                <a:ext cx="418449" cy="41844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397DC0"/>
                </a:solidFill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7E721AD1-8D1D-458C-9685-F820467A29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80781" y="2267944"/>
                <a:ext cx="352614" cy="297682"/>
              </a:xfrm>
              <a:prstGeom prst="rect">
                <a:avLst/>
              </a:prstGeom>
              <a:noFill/>
              <a:ln w="2857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45720" rIns="3600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646567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5pPr>
                <a:lvl6pPr marL="611951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6pPr>
                <a:lvl7pPr marL="954833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7pPr>
                <a:lvl8pPr marL="1297715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8pPr>
                <a:lvl9pPr marL="1640599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9pPr>
              </a:lstStyle>
              <a:p>
                <a:pPr algn="ctr"/>
                <a:r>
                  <a:rPr lang="hu-HU" sz="1400" dirty="0">
                    <a:solidFill>
                      <a:srgbClr val="397DC0"/>
                    </a:solidFill>
                    <a:latin typeface="Open Sans" charset="0"/>
                    <a:ea typeface="Open Sans" charset="0"/>
                    <a:cs typeface="Open Sans" charset="0"/>
                  </a:rPr>
                  <a:t>HP</a:t>
                </a:r>
                <a:endParaRPr lang="en-US" sz="1400" dirty="0">
                  <a:solidFill>
                    <a:srgbClr val="397DC0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</p:grpSp>
        <p:grpSp>
          <p:nvGrpSpPr>
            <p:cNvPr id="26" name="Group 230">
              <a:extLst>
                <a:ext uri="{FF2B5EF4-FFF2-40B4-BE49-F238E27FC236}">
                  <a16:creationId xmlns:a16="http://schemas.microsoft.com/office/drawing/2014/main" id="{2F94AED8-7DA3-41EB-AB1A-C43BB612FA8E}"/>
                </a:ext>
              </a:extLst>
            </p:cNvPr>
            <p:cNvGrpSpPr/>
            <p:nvPr/>
          </p:nvGrpSpPr>
          <p:grpSpPr>
            <a:xfrm>
              <a:off x="6966754" y="1167979"/>
              <a:ext cx="418449" cy="418449"/>
              <a:chOff x="3347864" y="2204176"/>
              <a:chExt cx="418449" cy="418449"/>
            </a:xfrm>
          </p:grpSpPr>
          <p:sp>
            <p:nvSpPr>
              <p:cNvPr id="39" name="Oval 232">
                <a:extLst>
                  <a:ext uri="{FF2B5EF4-FFF2-40B4-BE49-F238E27FC236}">
                    <a16:creationId xmlns:a16="http://schemas.microsoft.com/office/drawing/2014/main" id="{A9D5340F-ED9A-4F99-A775-CD496504BADB}"/>
                  </a:ext>
                </a:extLst>
              </p:cNvPr>
              <p:cNvSpPr/>
              <p:nvPr/>
            </p:nvSpPr>
            <p:spPr bwMode="auto">
              <a:xfrm>
                <a:off x="3347864" y="2204176"/>
                <a:ext cx="418449" cy="41844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397DC0"/>
                </a:solidFill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40" name="Title 1">
                <a:extLst>
                  <a:ext uri="{FF2B5EF4-FFF2-40B4-BE49-F238E27FC236}">
                    <a16:creationId xmlns:a16="http://schemas.microsoft.com/office/drawing/2014/main" id="{4C18A514-F215-4788-B4D2-DDEF79448E5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80781" y="2267944"/>
                <a:ext cx="352614" cy="297682"/>
              </a:xfrm>
              <a:prstGeom prst="rect">
                <a:avLst/>
              </a:prstGeom>
              <a:noFill/>
              <a:ln w="2857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45720" rIns="3600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646567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5pPr>
                <a:lvl6pPr marL="611951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6pPr>
                <a:lvl7pPr marL="954833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7pPr>
                <a:lvl8pPr marL="1297715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8pPr>
                <a:lvl9pPr marL="1640599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9pPr>
              </a:lstStyle>
              <a:p>
                <a:pPr algn="ctr"/>
                <a:r>
                  <a:rPr lang="hu-HU" sz="1400" dirty="0">
                    <a:solidFill>
                      <a:srgbClr val="397DC0"/>
                    </a:solidFill>
                    <a:latin typeface="Open Sans" charset="0"/>
                    <a:ea typeface="Open Sans" charset="0"/>
                    <a:cs typeface="Open Sans" charset="0"/>
                  </a:rPr>
                  <a:t>HP</a:t>
                </a:r>
                <a:endParaRPr lang="en-US" sz="1400" dirty="0">
                  <a:solidFill>
                    <a:srgbClr val="397DC0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</p:grpSp>
        <p:grpSp>
          <p:nvGrpSpPr>
            <p:cNvPr id="27" name="Group 240">
              <a:extLst>
                <a:ext uri="{FF2B5EF4-FFF2-40B4-BE49-F238E27FC236}">
                  <a16:creationId xmlns:a16="http://schemas.microsoft.com/office/drawing/2014/main" id="{4EE99FA9-0069-408B-9AB4-6F0E21C28777}"/>
                </a:ext>
              </a:extLst>
            </p:cNvPr>
            <p:cNvGrpSpPr/>
            <p:nvPr/>
          </p:nvGrpSpPr>
          <p:grpSpPr>
            <a:xfrm>
              <a:off x="6966754" y="2573738"/>
              <a:ext cx="418449" cy="418449"/>
              <a:chOff x="3347864" y="2204176"/>
              <a:chExt cx="418449" cy="418449"/>
            </a:xfrm>
          </p:grpSpPr>
          <p:sp>
            <p:nvSpPr>
              <p:cNvPr id="37" name="Oval 241">
                <a:extLst>
                  <a:ext uri="{FF2B5EF4-FFF2-40B4-BE49-F238E27FC236}">
                    <a16:creationId xmlns:a16="http://schemas.microsoft.com/office/drawing/2014/main" id="{29BF3060-3087-40F7-BCC7-DCE22AF93237}"/>
                  </a:ext>
                </a:extLst>
              </p:cNvPr>
              <p:cNvSpPr/>
              <p:nvPr/>
            </p:nvSpPr>
            <p:spPr bwMode="auto">
              <a:xfrm>
                <a:off x="3347864" y="2204176"/>
                <a:ext cx="418449" cy="41844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397DC0"/>
                </a:solidFill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38" name="Title 1">
                <a:extLst>
                  <a:ext uri="{FF2B5EF4-FFF2-40B4-BE49-F238E27FC236}">
                    <a16:creationId xmlns:a16="http://schemas.microsoft.com/office/drawing/2014/main" id="{4D9396DF-9DB5-4EAE-AAB6-0DF8C3B8C9E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80781" y="2267944"/>
                <a:ext cx="352614" cy="297682"/>
              </a:xfrm>
              <a:prstGeom prst="rect">
                <a:avLst/>
              </a:prstGeom>
              <a:noFill/>
              <a:ln w="2857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45720" rIns="3600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646567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5pPr>
                <a:lvl6pPr marL="611951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6pPr>
                <a:lvl7pPr marL="954833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7pPr>
                <a:lvl8pPr marL="1297715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8pPr>
                <a:lvl9pPr marL="1640599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9pPr>
              </a:lstStyle>
              <a:p>
                <a:pPr algn="ctr"/>
                <a:r>
                  <a:rPr lang="hu-HU" sz="1400" dirty="0">
                    <a:solidFill>
                      <a:srgbClr val="397DC0"/>
                    </a:solidFill>
                    <a:latin typeface="Open Sans" charset="0"/>
                    <a:ea typeface="Open Sans" charset="0"/>
                    <a:cs typeface="Open Sans" charset="0"/>
                  </a:rPr>
                  <a:t>HP</a:t>
                </a:r>
                <a:endParaRPr lang="en-US" sz="1400" dirty="0">
                  <a:solidFill>
                    <a:srgbClr val="397DC0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</p:grpSp>
        <p:grpSp>
          <p:nvGrpSpPr>
            <p:cNvPr id="28" name="Group 243">
              <a:extLst>
                <a:ext uri="{FF2B5EF4-FFF2-40B4-BE49-F238E27FC236}">
                  <a16:creationId xmlns:a16="http://schemas.microsoft.com/office/drawing/2014/main" id="{2DEF51EC-2B31-46A2-ACCF-37611855B891}"/>
                </a:ext>
              </a:extLst>
            </p:cNvPr>
            <p:cNvGrpSpPr/>
            <p:nvPr/>
          </p:nvGrpSpPr>
          <p:grpSpPr>
            <a:xfrm>
              <a:off x="6966754" y="3779977"/>
              <a:ext cx="418449" cy="418449"/>
              <a:chOff x="3347864" y="2204176"/>
              <a:chExt cx="418449" cy="418449"/>
            </a:xfrm>
          </p:grpSpPr>
          <p:sp>
            <p:nvSpPr>
              <p:cNvPr id="35" name="Oval 244">
                <a:extLst>
                  <a:ext uri="{FF2B5EF4-FFF2-40B4-BE49-F238E27FC236}">
                    <a16:creationId xmlns:a16="http://schemas.microsoft.com/office/drawing/2014/main" id="{0BCA4A74-A407-4C1B-BA54-B70C1ECEEF55}"/>
                  </a:ext>
                </a:extLst>
              </p:cNvPr>
              <p:cNvSpPr/>
              <p:nvPr/>
            </p:nvSpPr>
            <p:spPr bwMode="auto">
              <a:xfrm>
                <a:off x="3347864" y="2204176"/>
                <a:ext cx="418449" cy="41844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397DC0"/>
                </a:solidFill>
              </a:ln>
            </p:spPr>
            <p:txBody>
              <a:bodyPr rtlCol="0" anchor="t"/>
              <a:lstStyle/>
              <a:p>
                <a:pPr algn="ctr"/>
                <a:endParaRPr lang="en-US" sz="1100" b="0" dirty="0">
                  <a:solidFill>
                    <a:srgbClr val="646567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  <p:sp>
            <p:nvSpPr>
              <p:cNvPr id="36" name="Title 1">
                <a:extLst>
                  <a:ext uri="{FF2B5EF4-FFF2-40B4-BE49-F238E27FC236}">
                    <a16:creationId xmlns:a16="http://schemas.microsoft.com/office/drawing/2014/main" id="{5F6287DC-93E5-483C-8302-985BB9713E5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80781" y="2267944"/>
                <a:ext cx="352614" cy="297682"/>
              </a:xfrm>
              <a:prstGeom prst="rect">
                <a:avLst/>
              </a:prstGeom>
              <a:noFill/>
              <a:ln w="2857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36000" tIns="45720" rIns="3600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646567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646567"/>
                    </a:solidFill>
                    <a:latin typeface="Verdana" charset="0"/>
                  </a:defRPr>
                </a:lvl5pPr>
                <a:lvl6pPr marL="611951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6pPr>
                <a:lvl7pPr marL="954833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7pPr>
                <a:lvl8pPr marL="1297715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8pPr>
                <a:lvl9pPr marL="1640599" algn="l" rtl="0" fontAlgn="base">
                  <a:spcBef>
                    <a:spcPct val="0"/>
                  </a:spcBef>
                  <a:spcAft>
                    <a:spcPct val="0"/>
                  </a:spcAft>
                  <a:defRPr sz="2250" b="1">
                    <a:solidFill>
                      <a:srgbClr val="0F5494"/>
                    </a:solidFill>
                    <a:latin typeface="Verdana" charset="0"/>
                  </a:defRPr>
                </a:lvl9pPr>
              </a:lstStyle>
              <a:p>
                <a:pPr algn="ctr"/>
                <a:r>
                  <a:rPr lang="hu-HU" sz="1400" dirty="0">
                    <a:solidFill>
                      <a:srgbClr val="397DC0"/>
                    </a:solidFill>
                    <a:latin typeface="Open Sans" charset="0"/>
                    <a:ea typeface="Open Sans" charset="0"/>
                    <a:cs typeface="Open Sans" charset="0"/>
                  </a:rPr>
                  <a:t>HP</a:t>
                </a:r>
                <a:endParaRPr lang="en-US" sz="1400" dirty="0">
                  <a:solidFill>
                    <a:srgbClr val="397DC0"/>
                  </a:solidFill>
                  <a:latin typeface="Open Sans" charset="0"/>
                  <a:ea typeface="Open Sans" charset="0"/>
                  <a:cs typeface="Open Sans" charset="0"/>
                </a:endParaRPr>
              </a:p>
            </p:txBody>
          </p:sp>
        </p:grpSp>
        <p:cxnSp>
          <p:nvCxnSpPr>
            <p:cNvPr id="29" name="Straight Connector 247">
              <a:extLst>
                <a:ext uri="{FF2B5EF4-FFF2-40B4-BE49-F238E27FC236}">
                  <a16:creationId xmlns:a16="http://schemas.microsoft.com/office/drawing/2014/main" id="{280957AF-5CF1-4C45-AFF9-DEF4CE00EDD7}"/>
                </a:ext>
              </a:extLst>
            </p:cNvPr>
            <p:cNvCxnSpPr/>
            <p:nvPr/>
          </p:nvCxnSpPr>
          <p:spPr bwMode="auto">
            <a:xfrm>
              <a:off x="5571337" y="3333973"/>
              <a:ext cx="1277676" cy="595245"/>
            </a:xfrm>
            <a:prstGeom prst="line">
              <a:avLst/>
            </a:prstGeom>
            <a:noFill/>
            <a:ln w="38100" cap="rnd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0" name="Picture 336">
              <a:extLst>
                <a:ext uri="{FF2B5EF4-FFF2-40B4-BE49-F238E27FC236}">
                  <a16:creationId xmlns:a16="http://schemas.microsoft.com/office/drawing/2014/main" id="{2629A8C3-B6DE-4476-BE41-103928B39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7879" y="3691647"/>
              <a:ext cx="259742" cy="186781"/>
            </a:xfrm>
            <a:prstGeom prst="rect">
              <a:avLst/>
            </a:prstGeom>
          </p:spPr>
        </p:pic>
        <p:pic>
          <p:nvPicPr>
            <p:cNvPr id="31" name="Picture 337">
              <a:extLst>
                <a:ext uri="{FF2B5EF4-FFF2-40B4-BE49-F238E27FC236}">
                  <a16:creationId xmlns:a16="http://schemas.microsoft.com/office/drawing/2014/main" id="{35D53A70-7F2C-4AE0-95FD-483E102A7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4411" y="3697023"/>
              <a:ext cx="259742" cy="186781"/>
            </a:xfrm>
            <a:prstGeom prst="rect">
              <a:avLst/>
            </a:prstGeom>
          </p:spPr>
        </p:pic>
        <p:pic>
          <p:nvPicPr>
            <p:cNvPr id="32" name="Picture 338">
              <a:extLst>
                <a:ext uri="{FF2B5EF4-FFF2-40B4-BE49-F238E27FC236}">
                  <a16:creationId xmlns:a16="http://schemas.microsoft.com/office/drawing/2014/main" id="{2C7F7F87-674F-40FA-AC2B-5E3196CCB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4411" y="2382552"/>
              <a:ext cx="259742" cy="186781"/>
            </a:xfrm>
            <a:prstGeom prst="rect">
              <a:avLst/>
            </a:prstGeom>
          </p:spPr>
        </p:pic>
        <p:pic>
          <p:nvPicPr>
            <p:cNvPr id="33" name="Picture 339">
              <a:extLst>
                <a:ext uri="{FF2B5EF4-FFF2-40B4-BE49-F238E27FC236}">
                  <a16:creationId xmlns:a16="http://schemas.microsoft.com/office/drawing/2014/main" id="{378EB142-14FC-4714-A57E-A0FDF17DB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4411" y="984433"/>
              <a:ext cx="259742" cy="186781"/>
            </a:xfrm>
            <a:prstGeom prst="rect">
              <a:avLst/>
            </a:prstGeom>
          </p:spPr>
        </p:pic>
        <p:pic>
          <p:nvPicPr>
            <p:cNvPr id="34" name="Picture 340">
              <a:extLst>
                <a:ext uri="{FF2B5EF4-FFF2-40B4-BE49-F238E27FC236}">
                  <a16:creationId xmlns:a16="http://schemas.microsoft.com/office/drawing/2014/main" id="{C3F51A0D-2F07-425D-A0EA-E9300C218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6518" y="3678702"/>
              <a:ext cx="259742" cy="186781"/>
            </a:xfrm>
            <a:prstGeom prst="rect">
              <a:avLst/>
            </a:prstGeom>
          </p:spPr>
        </p:pic>
      </p:grp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516BC32-0945-46D4-9AE3-DDE854B2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3F07-4047-42C5-BD27-6612D747992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53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06111B-9938-4A75-80E0-598F5242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BRIS jogi háttere 3. - a Bizottság 2015/884 végrehajtási rendelete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3D2C3B-3020-45D3-A9A1-47A02143D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23445"/>
            <a:ext cx="9784080" cy="4562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Az Irányelv rendelkezéseit a Bizottság 2015/884 végrehajtási rendelete bontja le – nagyrészt technikai előírásokat tartalmaz.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„a nyilvántartások összekapcsolására szolgáló rendszerre vonatkozó műszaki leírásokat és eljárásokat a melléklet határozza meg”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A két adat esetén, amelyeknél az adatcserét bevezette, leírja a kötelező adatmezőket is, pl. az értesítés fióktelep információk közzétételéről az alábbi adatokat kell tartalmazza: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A kibocsátás dátuma és ideje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Kiállító szervezet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Jogszabályi hivatkozás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Eljárásra vonatkozó adatok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Hatálybalépés időpontja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Az eljárás típusa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Cégadatok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EUID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Alternatív azonosító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Jogi forma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Név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Alapszabály szerinti székhely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u-HU" dirty="0"/>
              <a:t>A nyilvántartás megnevezése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CCFC5F9-3843-4135-8D6B-F55789D3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3F07-4047-42C5-BD27-6612D747992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0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hk.hu/media/news/bris-hu.png">
            <a:extLst>
              <a:ext uri="{FF2B5EF4-FFF2-40B4-BE49-F238E27FC236}">
                <a16:creationId xmlns:a16="http://schemas.microsoft.com/office/drawing/2014/main" id="{CFC6FDA0-62AB-445E-95E1-612122E95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53" y="2469823"/>
            <a:ext cx="6695125" cy="376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28CFAE42-63A8-4E53-B108-7E98DC75D18C}"/>
              </a:ext>
            </a:extLst>
          </p:cNvPr>
          <p:cNvSpPr txBox="1"/>
          <p:nvPr/>
        </p:nvSpPr>
        <p:spPr>
          <a:xfrm>
            <a:off x="848411" y="1291471"/>
            <a:ext cx="890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KÖSZÖNÖM A FIGYELMET!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887C1F4-2334-42DF-86C5-5A0F2992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3F07-4047-42C5-BD27-6612D747992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12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EU társasági joga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1967 – A Szén és Acélközösség, az Európai Atomenergia Közösség és az Európai Gazdasági Közösség, Európai Közösségek néven egyesül</a:t>
            </a:r>
          </a:p>
          <a:p>
            <a:r>
              <a:rPr lang="hu-HU" dirty="0"/>
              <a:t>Az első irányelv már a társasági jog összehangolásáról szól (ún. publicitási irányelv) </a:t>
            </a:r>
          </a:p>
          <a:p>
            <a:pPr marL="457200" lvl="1" indent="0">
              <a:buNone/>
            </a:pPr>
            <a:r>
              <a:rPr lang="hu-HU" dirty="0"/>
              <a:t>2. cikk (1) „A tagállamoknak meg kell hozniuk a szükséges intézkedéseket a társaság kötelező adatszolgáltatásának biztosításához.” </a:t>
            </a:r>
          </a:p>
          <a:p>
            <a:pPr marL="457200" lvl="1" indent="0">
              <a:buNone/>
            </a:pPr>
            <a:r>
              <a:rPr lang="hu-HU" dirty="0"/>
              <a:t>3. cikk (1) „Minden tagállam központi cégnyilvántartásában vagy kereskedelmi nyilvántartásában külön aktát kell nyitni valamennyi ott nyilvántartásba vett társaság számára”</a:t>
            </a:r>
          </a:p>
          <a:p>
            <a:r>
              <a:rPr lang="hu-HU" dirty="0"/>
              <a:t>Az EU társasági joga több tucatnyi irányelvet és rendeletet ölel fel. 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FD3CA70-4113-4CE7-83EC-4546914A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3F07-4047-42C5-BD27-6612D7479925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5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Határokon átnyúló társaságok és tranzakciók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Egyesülés, szétválás, fúzió</a:t>
            </a:r>
          </a:p>
          <a:p>
            <a:r>
              <a:rPr lang="hu-HU" dirty="0"/>
              <a:t>78/855 EGK – részvénytársaságok egyesülése</a:t>
            </a:r>
          </a:p>
          <a:p>
            <a:r>
              <a:rPr lang="hu-HU" dirty="0"/>
              <a:t>82/891 EGK – részvénytársaságok szétválása</a:t>
            </a:r>
          </a:p>
          <a:p>
            <a:r>
              <a:rPr lang="hu-HU" dirty="0"/>
              <a:t>89/666  EGK - társaságok fióktelepeinek bejelentési kötelezettségeiről</a:t>
            </a:r>
          </a:p>
          <a:p>
            <a:r>
              <a:rPr lang="hu-HU" dirty="0"/>
              <a:t>2005/56/EK  - a társaságok határokon átnyúló tőkeegyesítő tevékenységéről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5048004-DC31-4139-870F-E6454572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3F07-4047-42C5-BD27-6612D747992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60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110255-D68B-468D-AB1B-E9181738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európai cégnyilvántartások egyesítése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F7A08E-C825-4F85-8F8F-D49D93CDB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EBR – European Business </a:t>
            </a:r>
            <a:r>
              <a:rPr lang="hu-HU" dirty="0" err="1"/>
              <a:t>Registers</a:t>
            </a:r>
            <a:r>
              <a:rPr lang="hu-HU" dirty="0"/>
              <a:t> – 1992 – az európai cégnyilvántartások technikai együttműködése</a:t>
            </a:r>
          </a:p>
          <a:p>
            <a:r>
              <a:rPr lang="hu-HU" dirty="0"/>
              <a:t>1998 – az első piaci szolgáltatás 12 ország részvételével</a:t>
            </a:r>
          </a:p>
          <a:p>
            <a:r>
              <a:rPr lang="hu-HU" dirty="0"/>
              <a:t>2008 - </a:t>
            </a:r>
            <a:r>
              <a:rPr lang="en-US" dirty="0"/>
              <a:t>BRITE project (Business Registers Interoperability Throughout Europe)</a:t>
            </a:r>
            <a:endParaRPr lang="hu-HU" dirty="0"/>
          </a:p>
          <a:p>
            <a:r>
              <a:rPr lang="hu-HU" dirty="0"/>
              <a:t>„Az EBR-hálózatban való részvétel önkéntes a nyilvántartások számára, és szerződéses alapon történik (...) . Az európai cégnyilvántartás az európai gazdasági egyesülés formáját is felvette, de bizonyos nemzeti jogszabályi sajátosságok miatt nem minden nyilvántartás számára engedélyezett az ebben való részvétel.” (Zöld könyv, 2009) 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5F899A2-6248-477E-AB44-987293E58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42" y="2020069"/>
            <a:ext cx="1333500" cy="647700"/>
          </a:xfrm>
          <a:prstGeom prst="rect">
            <a:avLst/>
          </a:prstGeom>
        </p:spPr>
      </p:pic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C14DC95-14C1-40A9-A023-DC6DC4A2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3F07-4047-42C5-BD27-6612D747992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7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EEE3B6-B32D-42FA-853B-716B823A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54" y="0"/>
            <a:ext cx="10924309" cy="1325563"/>
          </a:xfrm>
        </p:spPr>
        <p:txBody>
          <a:bodyPr>
            <a:normAutofit fontScale="90000"/>
          </a:bodyPr>
          <a:lstStyle/>
          <a:p>
            <a:r>
              <a:rPr lang="hu-HU" dirty="0"/>
              <a:t>A BRIS-t megalapozó dokumentumok - A 2009/101/EK irányelv – kötelező adatközlés előírása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2C9259-00A5-4788-8FF5-ECCBF287F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54" y="1325563"/>
            <a:ext cx="10515600" cy="4798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600" dirty="0"/>
              <a:t>a társasági tagok és harmadik személyek érdekei védelmében (...) előírt </a:t>
            </a:r>
            <a:r>
              <a:rPr lang="hu-HU" sz="1600" b="1" dirty="0"/>
              <a:t>biztosítékok összehangolásáról</a:t>
            </a:r>
            <a:r>
              <a:rPr lang="hu-HU" sz="1600" dirty="0"/>
              <a:t>: </a:t>
            </a:r>
          </a:p>
          <a:p>
            <a:pPr marL="0" indent="0">
              <a:buNone/>
            </a:pPr>
            <a:r>
              <a:rPr lang="hu-HU" sz="1600" dirty="0"/>
              <a:t>2. cikk - „A tagállamok meghozzák a szükséges intézkedéseket az 1. cikkben említett társaságokra vonatkozó kötelező adatközlés biztosításához, </a:t>
            </a:r>
            <a:r>
              <a:rPr lang="hu-HU" sz="1600" b="1" dirty="0"/>
              <a:t>legalább a következő okiratok </a:t>
            </a:r>
            <a:r>
              <a:rPr lang="hu-HU" sz="1600" dirty="0"/>
              <a:t>és adatok tekintetében: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/>
              <a:t>a) </a:t>
            </a:r>
            <a:r>
              <a:rPr lang="hu-HU" sz="1600" b="1" dirty="0"/>
              <a:t>a létesítő okirat </a:t>
            </a:r>
            <a:r>
              <a:rPr lang="hu-HU" sz="1600" dirty="0"/>
              <a:t>és alapszabály, ha ezt külön okirat tartalmazza;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/>
              <a:t>b) az a) pontban említett okiratok bármely </a:t>
            </a:r>
            <a:r>
              <a:rPr lang="hu-HU" sz="1600" b="1" dirty="0"/>
              <a:t>módosítása</a:t>
            </a:r>
            <a:r>
              <a:rPr lang="hu-HU" sz="1600" dirty="0"/>
              <a:t> (...)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/>
              <a:t>c) (...) a módosításokkal </a:t>
            </a:r>
            <a:r>
              <a:rPr lang="hu-HU" sz="1600" b="1" dirty="0"/>
              <a:t>egységes szerkezetbe foglalt teljes szövege;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/>
              <a:t>d) </a:t>
            </a:r>
            <a:r>
              <a:rPr lang="hu-HU" sz="1600" b="1" dirty="0"/>
              <a:t>azon személyek</a:t>
            </a:r>
            <a:r>
              <a:rPr lang="hu-HU" sz="1600" dirty="0"/>
              <a:t> kijelölése, megbízásuk megszűnése és személyes adatai, akik a jogszabályok értelmében létrehozott szervként, illetve bármely ilyen szerv tagjaiként jogosultak a társaság </a:t>
            </a:r>
            <a:r>
              <a:rPr lang="hu-HU" sz="1600" b="1" dirty="0"/>
              <a:t>képviseletére</a:t>
            </a:r>
            <a:r>
              <a:rPr lang="hu-HU" sz="1600" dirty="0"/>
              <a:t> (... és akik) - részt vesznek a társaság </a:t>
            </a:r>
            <a:r>
              <a:rPr lang="hu-HU" sz="1600" b="1" dirty="0"/>
              <a:t>ügyvezetésében</a:t>
            </a:r>
            <a:r>
              <a:rPr lang="hu-HU" sz="1600" dirty="0"/>
              <a:t>, felügyeletében, illetve ellenőrzésében;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/>
              <a:t>e) </a:t>
            </a:r>
            <a:r>
              <a:rPr lang="hu-HU" sz="1600" b="1" dirty="0"/>
              <a:t>a jegyzett tőke </a:t>
            </a:r>
            <a:r>
              <a:rPr lang="hu-HU" sz="1600" dirty="0"/>
              <a:t>(...)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/>
              <a:t>f) </a:t>
            </a:r>
            <a:r>
              <a:rPr lang="hu-HU" sz="1600" b="1" dirty="0"/>
              <a:t>pénzügyi beszámolók</a:t>
            </a:r>
            <a:r>
              <a:rPr lang="hu-HU" sz="1600" dirty="0"/>
              <a:t>, (...)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/>
              <a:t>g) a társaság </a:t>
            </a:r>
            <a:r>
              <a:rPr lang="hu-HU" sz="1600" b="1" dirty="0"/>
              <a:t>székhelyének áthelyezése</a:t>
            </a:r>
            <a:r>
              <a:rPr lang="hu-HU" sz="16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/>
              <a:t>h) a társaság </a:t>
            </a:r>
            <a:r>
              <a:rPr lang="hu-HU" sz="1600" b="1" dirty="0"/>
              <a:t>megszűnése</a:t>
            </a:r>
            <a:r>
              <a:rPr lang="hu-HU" sz="16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/>
              <a:t>i) a társaság bíróság által történő </a:t>
            </a:r>
            <a:r>
              <a:rPr lang="hu-HU" sz="1600" b="1" dirty="0"/>
              <a:t>megszüntetése</a:t>
            </a:r>
            <a:r>
              <a:rPr lang="hu-HU" sz="1600" dirty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/>
              <a:t>j) </a:t>
            </a:r>
            <a:r>
              <a:rPr lang="hu-HU" sz="1600" b="1" dirty="0"/>
              <a:t>a felszámolók kijelölése</a:t>
            </a:r>
            <a:r>
              <a:rPr lang="hu-HU" sz="1600" dirty="0"/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/>
              <a:t>k) </a:t>
            </a:r>
            <a:r>
              <a:rPr lang="hu-HU" sz="1600" b="1" dirty="0"/>
              <a:t>a felszámolási eljárás befejezése</a:t>
            </a:r>
            <a:r>
              <a:rPr lang="hu-HU" sz="1600" dirty="0"/>
              <a:t>, valamint (...) a </a:t>
            </a:r>
            <a:r>
              <a:rPr lang="hu-HU" sz="1600" b="1" dirty="0"/>
              <a:t>törlés</a:t>
            </a:r>
            <a:r>
              <a:rPr lang="hu-HU" sz="1600" dirty="0"/>
              <a:t> ténye.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1340B77-3647-4C81-8BA0-DCA3202E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3F07-4047-42C5-BD27-6612D747992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A06D19-AC43-4A63-A28B-83AB08E9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BRIS-t megalapozó dokumentumok – a „Zöld könyv”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DEB8C9-B3DB-4172-89A7-A8A03A887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/>
              <a:t>2009 - Zöld könyv </a:t>
            </a:r>
            <a:r>
              <a:rPr lang="hu-HU" i="1" dirty="0"/>
              <a:t>„A cégnyilvántartások összekapcsolása”: </a:t>
            </a:r>
            <a:r>
              <a:rPr lang="hu-HU" dirty="0"/>
              <a:t>„A jelenlegi pénzügyi válság ismét rávilágított a pénzügyi piacok átláthatóságának fontosságára. A pénzügyi élénkítési intézkedések keretében az európai piacokba vetett bizalom helyreállításának eszközeként tekinthetünk a társaságokra vonatkozó naprakész és hivatalos információkhoz való hozzáférés javítására.” </a:t>
            </a:r>
          </a:p>
          <a:p>
            <a:r>
              <a:rPr lang="hu-HU" dirty="0"/>
              <a:t>Két célt definiál: </a:t>
            </a:r>
          </a:p>
          <a:p>
            <a:pPr lvl="1"/>
            <a:r>
              <a:rPr lang="hu-HU" dirty="0"/>
              <a:t>„Információhoz való hozzáférés – a cégnyilvántartások hálózata” (...) „A nyilvántartások ugyan elérhetők online, de az érdekelteknek különböző nyelvekkel, keresési feltételekkel, szerkezetekkel kell megbirkózniuk. „ </a:t>
            </a:r>
          </a:p>
          <a:p>
            <a:pPr lvl="1"/>
            <a:r>
              <a:rPr lang="hu-HU" dirty="0"/>
              <a:t>„Cégnyilvántartások együttműködése határokon átnyúló eljárásokban” (...) „A cégnyilvántartások összekapcsolásának második célja az együttműködés megerősítése olyan határokon átnyúló eljárások esetén, mint a határokon átnyúló egyesülések, székhelyáthelyezések vagy fizetésképtelenségi eljárások.”</a:t>
            </a:r>
          </a:p>
          <a:p>
            <a:r>
              <a:rPr lang="hu-HU" dirty="0"/>
              <a:t>Kimondja, hogy nem az EBR-re akar építeni. 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3DA4036-540A-4CDB-B370-4B07273C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3F07-4047-42C5-BD27-6612D747992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156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C1B85D-11E9-4658-8958-5383D135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10424222" cy="1508760"/>
          </a:xfrm>
        </p:spPr>
        <p:txBody>
          <a:bodyPr>
            <a:normAutofit/>
          </a:bodyPr>
          <a:lstStyle/>
          <a:p>
            <a:r>
              <a:rPr lang="hu-HU" dirty="0"/>
              <a:t>A BRIS jogi háttere 1. – a cégnyilvántartások összekapcsolásáról szóló parlamenti határozat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95CE33-5277-4F94-8741-C128CB1C5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Európai Parlament 2010. szeptember 7-i állásfoglalása a cégnyilvántartások összekapcsolásáról (2010/2055(INI))</a:t>
            </a:r>
          </a:p>
          <a:p>
            <a:pPr lvl="1"/>
            <a:r>
              <a:rPr lang="hu-HU" dirty="0"/>
              <a:t>„rámutat, hogy a nyilvántartási adatok nem hasonlíthatók a tisztán gazdasági jellegű információkhoz; ezért úgy véli, hogy egyetlen hivatalos hozzáférési ponton keresztül kell biztosítani a nyilvánosság számára a megbízható, naprakész információkhoz való hozzáférést”</a:t>
            </a:r>
          </a:p>
          <a:p>
            <a:pPr lvl="1"/>
            <a:r>
              <a:rPr lang="hu-HU" dirty="0"/>
              <a:t>„felkéri a Bizottságot, hogy szakértelem és további források biztosításával tegyen erőfeszítéseket az összes tagállamnak a jövőbeli egységes információs hozzáférési pontba történő bevonása érdekében”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691186-CF38-4627-9AC1-7992797A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3F07-4047-42C5-BD27-6612D747992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48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87E39B-A274-4A3D-A06B-0D271076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BRIS jogi háttere 2. A 2012/17/EU irányelv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5E865C-4D91-4C84-9009-76CA177DD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Három korábbi Irányelv módosítása „a központi nyilvántartások, a kereskedelmi nyilvántartások és a cégjegyzékek összekapcsolása tekintetében történő módosításáról” (helyesen „miatt történő módosításáról”) </a:t>
            </a:r>
          </a:p>
          <a:p>
            <a:pPr marL="0" indent="0">
              <a:buNone/>
            </a:pPr>
            <a:r>
              <a:rPr lang="hu-HU" dirty="0"/>
              <a:t>Főbb rendelkezései</a:t>
            </a:r>
          </a:p>
          <a:p>
            <a:r>
              <a:rPr lang="hu-HU" dirty="0"/>
              <a:t>„A 2. cikk (1) bekezdésében </a:t>
            </a:r>
            <a:r>
              <a:rPr lang="hu-HU" b="1" dirty="0"/>
              <a:t>említett okiratokat és adatokat </a:t>
            </a:r>
            <a:r>
              <a:rPr lang="hu-HU" dirty="0"/>
              <a:t>nyilvánosan hozzáférhetővé teszik(...) a központi nyilvántartások, a kereskedelmi nyilvántartások és </a:t>
            </a:r>
            <a:r>
              <a:rPr lang="hu-HU" b="1" dirty="0"/>
              <a:t>a cégjegyzékek összekapcsolására szolgáló rendszeren (...) keresztül</a:t>
            </a:r>
            <a:r>
              <a:rPr lang="hu-HU" dirty="0"/>
              <a:t>.”</a:t>
            </a:r>
          </a:p>
          <a:p>
            <a:r>
              <a:rPr lang="hu-HU" dirty="0"/>
              <a:t>„(A) rendszeren keresztül haladéktalanul hozzáférhetővé kell tenni (...) (a) felszámolási vagy </a:t>
            </a:r>
            <a:r>
              <a:rPr lang="hu-HU" b="1" dirty="0"/>
              <a:t>fizetésképtelenségi eljárás </a:t>
            </a:r>
            <a:r>
              <a:rPr lang="hu-HU" dirty="0"/>
              <a:t>megindítására és lezárására vonatkozó információk(</a:t>
            </a:r>
            <a:r>
              <a:rPr lang="hu-HU" dirty="0" err="1"/>
              <a:t>at</a:t>
            </a:r>
            <a:r>
              <a:rPr lang="hu-HU" dirty="0"/>
              <a:t>) (...) valamint a vállalat nyilvántartásból történő </a:t>
            </a:r>
            <a:r>
              <a:rPr lang="hu-HU" b="1" dirty="0"/>
              <a:t>törlésére</a:t>
            </a:r>
            <a:r>
              <a:rPr lang="hu-HU" dirty="0"/>
              <a:t> vonatkozó információkat”  </a:t>
            </a:r>
          </a:p>
          <a:p>
            <a:r>
              <a:rPr lang="hu-HU" dirty="0"/>
              <a:t>„a cégjegyzékek összekapcsolására szolgáló rendszeren keresztül haladéktalanul értesíti </a:t>
            </a:r>
            <a:r>
              <a:rPr lang="hu-HU" b="1" dirty="0"/>
              <a:t>a határokon átnyúló egyesülés létrejöttéről </a:t>
            </a:r>
            <a:r>
              <a:rPr lang="hu-HU" dirty="0"/>
              <a:t>azt a nyilvántartást, amelynél az egyesülő társaságok okiratait letétbe kellett helyezni.”</a:t>
            </a:r>
          </a:p>
          <a:p>
            <a:r>
              <a:rPr lang="hu-HU" dirty="0"/>
              <a:t>„A tagállamok biztosítják, hogy a társaságok </a:t>
            </a:r>
            <a:r>
              <a:rPr lang="hu-HU" b="1" dirty="0"/>
              <a:t>egyedi azonosítóval rendelkezzenek</a:t>
            </a:r>
            <a:r>
              <a:rPr lang="hu-HU" dirty="0"/>
              <a:t>, amely lehetővé teszi egyértelmű azonosításukat a nyilvántartások között”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197D3A8-300B-4576-A606-55451EDA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3F07-4047-42C5-BD27-6612D747992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95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BF1D86-0D2E-4BF5-A3FF-9EE8545D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négy legfontosabb rendelkezés a 2012/17-ben (a 2009/101-et módosítja)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4EA45B-7652-40D9-8DD2-394AA3FDC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„A 2. cikkben említett okiratok (ld. a korábbi diát) és adatok elektronikus másolatát </a:t>
            </a:r>
            <a:r>
              <a:rPr lang="hu-HU" b="1" dirty="0"/>
              <a:t>nyilvánosan hozzáférhetővé teszik </a:t>
            </a:r>
            <a:r>
              <a:rPr lang="hu-HU" dirty="0"/>
              <a:t>a nyilvántartások összekapcsolására szolgáló rendszeren keresztül. (...) A 2. cikkben említett okiratoknak és adatoknak a nyilvántartások összekapcsolására szolgáló rendszeren keresztül való beszerzéséért felszámított díj nem lépheti túl azok adminisztratív költségét.”</a:t>
            </a:r>
          </a:p>
          <a:p>
            <a:r>
              <a:rPr lang="hu-HU" dirty="0"/>
              <a:t>A tagállamok biztosítják, hogy a következőkre vonatkozó adatok díjmentesen hozzáférhetők legyenek a nyilvántartások összekapcsolására szolgáló rendszeren keresztül: a) </a:t>
            </a:r>
            <a:r>
              <a:rPr lang="hu-HU" b="1" dirty="0"/>
              <a:t>a társaság neve és jogi formája</a:t>
            </a:r>
            <a:r>
              <a:rPr lang="hu-HU" dirty="0"/>
              <a:t>; b) </a:t>
            </a:r>
            <a:r>
              <a:rPr lang="hu-HU" b="1" dirty="0"/>
              <a:t>a társaság székhelye</a:t>
            </a:r>
            <a:r>
              <a:rPr lang="hu-HU" dirty="0"/>
              <a:t> és a nyilvántartása szerinti tagállam; valamint c) a társaság </a:t>
            </a:r>
            <a:r>
              <a:rPr lang="hu-HU" b="1" dirty="0"/>
              <a:t>nyilvántartási száma</a:t>
            </a:r>
            <a:r>
              <a:rPr lang="hu-HU" dirty="0"/>
              <a:t>.</a:t>
            </a:r>
          </a:p>
          <a:p>
            <a:r>
              <a:rPr lang="hu-HU" dirty="0"/>
              <a:t>A társaság nyilvántartásában a nyilvántartások összekapcsolására szolgáló rendszeren keresztül haladéktalanul hozzáférhetővé kell tenni az adott vállalattal szembeni esetleges </a:t>
            </a:r>
            <a:r>
              <a:rPr lang="hu-HU" b="1" dirty="0"/>
              <a:t>felszámolási vagy fizetésképtelenségi eljárás </a:t>
            </a:r>
            <a:r>
              <a:rPr lang="hu-HU" dirty="0"/>
              <a:t>(</a:t>
            </a:r>
            <a:r>
              <a:rPr lang="hu-HU" dirty="0" err="1"/>
              <a:t>ra</a:t>
            </a:r>
            <a:r>
              <a:rPr lang="hu-HU" dirty="0"/>
              <a:t> vonatkozó információkat)”</a:t>
            </a:r>
          </a:p>
          <a:p>
            <a:r>
              <a:rPr lang="hu-HU" dirty="0"/>
              <a:t>Létrejön </a:t>
            </a:r>
            <a:r>
              <a:rPr lang="hu-HU" b="1" dirty="0"/>
              <a:t>az európai központi platform</a:t>
            </a:r>
            <a:r>
              <a:rPr lang="hu-HU" dirty="0"/>
              <a:t> (a továbbiakban: a platform). (...)  A nyilvántartások összekapcsolására szolgáló rendszer a következőkből áll: a tagállami nyilvántartások, a platform, a portál, amely európai elektronikus elérési pontként szolgál. (...) tagállamok a nyilvántartások összekapcsolására szolgáló rendszeren belül </a:t>
            </a:r>
            <a:r>
              <a:rPr lang="hu-HU" b="1" dirty="0"/>
              <a:t>a platform segítségével biztosítják nyilvántartásaik kölcsönös átjárhatóságát.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356F6CB-A3FE-4F64-970A-59FBAEEF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3F07-4047-42C5-BD27-6612D747992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3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i_tema_MKLK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i_tema_MKLK" id="{7CE75B59-ED41-40C4-8B25-47A1D3025D02}" vid="{38F614E4-5874-494F-A960-EA0B28B64B65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unkacsoport xmlns="3112b98d-f473-4220-8a28-2bbd0acff8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kt dokumentum" ma:contentTypeID="0x010100E19F9D252209744EB802C2F51138772F0006114A879B27714B9CAB8010E1DC56FB" ma:contentTypeVersion="14" ma:contentTypeDescription="" ma:contentTypeScope="" ma:versionID="23818cb3f794443701723d17e4c16032">
  <xsd:schema xmlns:xsd="http://www.w3.org/2001/XMLSchema" xmlns:xs="http://www.w3.org/2001/XMLSchema" xmlns:p="http://schemas.microsoft.com/office/2006/metadata/properties" xmlns:ns2="3112b98d-f473-4220-8a28-2bbd0acff84e" targetNamespace="http://schemas.microsoft.com/office/2006/metadata/properties" ma:root="true" ma:fieldsID="3b925235e96f616e0c3b0ef4439eae8b" ns2:_="">
    <xsd:import namespace="3112b98d-f473-4220-8a28-2bbd0acff84e"/>
    <xsd:element name="properties">
      <xsd:complexType>
        <xsd:sequence>
          <xsd:element name="documentManagement">
            <xsd:complexType>
              <xsd:all>
                <xsd:element ref="ns2:Munkacsopor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2b98d-f473-4220-8a28-2bbd0acff84e" elementFormDefault="qualified">
    <xsd:import namespace="http://schemas.microsoft.com/office/2006/documentManagement/types"/>
    <xsd:import namespace="http://schemas.microsoft.com/office/infopath/2007/PartnerControls"/>
    <xsd:element name="Munkacsoport" ma:index="8" nillable="true" ma:displayName="Munkacsoport" ma:list="{5b62de06-4c97-4f28-9cb9-4a8dea551406}" ma:internalName="Munkacsoport" ma:showField="MunkacsoportNeveSorszammal" ma:web="3112b98d-f473-4220-8a28-2bbd0acff84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5FEBBE-9101-4CFF-B941-AF5A123D85BD}">
  <ds:schemaRefs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3112b98d-f473-4220-8a28-2bbd0acff84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A82DE7B-D772-4244-A23B-DF963E362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D80CD6-02D2-4782-A3BF-B71D462EEB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12b98d-f473-4220-8a28-2bbd0acff8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Prezi_tema_MKLK</Template>
  <TotalTime>173</TotalTime>
  <Words>1073</Words>
  <Application>Microsoft Office PowerPoint</Application>
  <PresentationFormat>Szélesvásznú</PresentationFormat>
  <Paragraphs>98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Open Sans</vt:lpstr>
      <vt:lpstr>Prezi_tema_MKLK</vt:lpstr>
      <vt:lpstr>A BRIS jogi háttere</vt:lpstr>
      <vt:lpstr>Az EU társasági joga</vt:lpstr>
      <vt:lpstr>Határokon átnyúló társaságok és tranzakciók </vt:lpstr>
      <vt:lpstr>Az európai cégnyilvántartások egyesítése</vt:lpstr>
      <vt:lpstr>A BRIS-t megalapozó dokumentumok - A 2009/101/EK irányelv – kötelező adatközlés előírása</vt:lpstr>
      <vt:lpstr>A BRIS-t megalapozó dokumentumok – a „Zöld könyv” </vt:lpstr>
      <vt:lpstr>A BRIS jogi háttere 1. – a cégnyilvántartások összekapcsolásáról szóló parlamenti határozat</vt:lpstr>
      <vt:lpstr>A BRIS jogi háttere 2. A 2012/17/EU irányelv </vt:lpstr>
      <vt:lpstr>A négy legfontosabb rendelkezés a 2012/17-ben (a 2009/101-et módosítja) </vt:lpstr>
      <vt:lpstr>PowerPoint-bemutató</vt:lpstr>
      <vt:lpstr>A BRIS jogi háttere 3. - a Bizottság 2015/884 végrehajtási rendelete</vt:lpstr>
      <vt:lpstr>PowerPoint-bemutató</vt:lpstr>
    </vt:vector>
  </TitlesOfParts>
  <Company>Budapesti Corvinus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BRIS jogi háttere</dc:title>
  <dc:creator>Zsolt Ződi</dc:creator>
  <cp:lastModifiedBy>B.Tóth Annamária</cp:lastModifiedBy>
  <cp:revision>7</cp:revision>
  <dcterms:created xsi:type="dcterms:W3CDTF">2018-10-04T10:57:49Z</dcterms:created>
  <dcterms:modified xsi:type="dcterms:W3CDTF">2018-10-17T12:56:13Z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0x010100E19F9D252209744EB802C2F51138772F0006114A879B27714B9CAB8010E1DC56FB</vt:lpwstr>
  </property>
</Properties>
</file>